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3.xml" ContentType="application/vnd.openxmlformats-officedocument.theme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2"/>
    <p:sldMasterId id="2147483679" r:id="rId3"/>
  </p:sldMasterIdLst>
  <p:sldIdLst>
    <p:sldId id="259" r:id="rId4"/>
    <p:sldId id="279" r:id="rId5"/>
    <p:sldId id="282" r:id="rId6"/>
    <p:sldId id="280" r:id="rId7"/>
    <p:sldId id="283" r:id="rId8"/>
    <p:sldId id="284" r:id="rId9"/>
    <p:sldId id="285" r:id="rId10"/>
    <p:sldId id="288" r:id="rId11"/>
    <p:sldId id="287" r:id="rId12"/>
    <p:sldId id="286" r:id="rId13"/>
    <p:sldId id="289" r:id="rId14"/>
    <p:sldId id="290" r:id="rId15"/>
    <p:sldId id="291" r:id="rId16"/>
    <p:sldId id="292" r:id="rId17"/>
    <p:sldId id="293" r:id="rId18"/>
    <p:sldId id="294" r:id="rId19"/>
    <p:sldId id="281" r:id="rId20"/>
    <p:sldId id="295" r:id="rId21"/>
  </p:sldIdLst>
  <p:sldSz cx="9144000" cy="6858000" type="screen4x3"/>
  <p:notesSz cx="6858000" cy="9144000"/>
  <p:custDataLst>
    <p:tags r:id="rId22"/>
  </p:custDataLst>
  <p:defaultTextStyle>
    <a:defPPr>
      <a:defRPr lang="zh-CN"/>
    </a:defPPr>
    <a:lvl1pPr marL="0" lvl="0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F46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howGuides="1">
      <p:cViewPr varScale="1">
        <p:scale>
          <a:sx n="78" d="100"/>
          <a:sy n="78" d="100"/>
        </p:scale>
        <p:origin x="1402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tags" Target="tags/tag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tags" Target="../tags/tag10.xml"/><Relationship Id="rId7" Type="http://schemas.openxmlformats.org/officeDocument/2006/relationships/image" Target="NULL" TargetMode="Externa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image" Target="../media/image1.png"/><Relationship Id="rId5" Type="http://schemas.openxmlformats.org/officeDocument/2006/relationships/slideMaster" Target="../slideMasters/slideMaster2.xml"/><Relationship Id="rId4" Type="http://schemas.openxmlformats.org/officeDocument/2006/relationships/tags" Target="../tags/tag11.xml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NULL" TargetMode="External"/><Relationship Id="rId3" Type="http://schemas.openxmlformats.org/officeDocument/2006/relationships/tags" Target="../tags/tag14.xml"/><Relationship Id="rId7" Type="http://schemas.openxmlformats.org/officeDocument/2006/relationships/image" Target="../media/image2.png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16.xml"/><Relationship Id="rId4" Type="http://schemas.openxmlformats.org/officeDocument/2006/relationships/tags" Target="../tags/tag15.xml"/><Relationship Id="rId9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tags" Target="../tags/tag19.xml"/><Relationship Id="rId7" Type="http://schemas.openxmlformats.org/officeDocument/2006/relationships/image" Target="NULL" TargetMode="External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image" Target="../media/image4.png"/><Relationship Id="rId5" Type="http://schemas.openxmlformats.org/officeDocument/2006/relationships/slideMaster" Target="../slideMasters/slideMaster2.xml"/><Relationship Id="rId4" Type="http://schemas.openxmlformats.org/officeDocument/2006/relationships/tags" Target="../tags/tag20.xml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NULL" TargetMode="External"/><Relationship Id="rId3" Type="http://schemas.openxmlformats.org/officeDocument/2006/relationships/tags" Target="../tags/tag23.xml"/><Relationship Id="rId7" Type="http://schemas.openxmlformats.org/officeDocument/2006/relationships/image" Target="../media/image2.png"/><Relationship Id="rId2" Type="http://schemas.openxmlformats.org/officeDocument/2006/relationships/tags" Target="../tags/tag22.xml"/><Relationship Id="rId1" Type="http://schemas.openxmlformats.org/officeDocument/2006/relationships/tags" Target="../tags/tag21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9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NULL" TargetMode="External"/><Relationship Id="rId3" Type="http://schemas.openxmlformats.org/officeDocument/2006/relationships/tags" Target="../tags/tag28.xml"/><Relationship Id="rId7" Type="http://schemas.openxmlformats.org/officeDocument/2006/relationships/image" Target="../media/image2.png"/><Relationship Id="rId2" Type="http://schemas.openxmlformats.org/officeDocument/2006/relationships/tags" Target="../tags/tag27.xml"/><Relationship Id="rId1" Type="http://schemas.openxmlformats.org/officeDocument/2006/relationships/tags" Target="../tags/tag26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30.xml"/><Relationship Id="rId4" Type="http://schemas.openxmlformats.org/officeDocument/2006/relationships/tags" Target="../tags/tag29.xml"/><Relationship Id="rId9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tags" Target="../tags/tag33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32.xml"/><Relationship Id="rId1" Type="http://schemas.openxmlformats.org/officeDocument/2006/relationships/tags" Target="../tags/tag31.xml"/><Relationship Id="rId6" Type="http://schemas.openxmlformats.org/officeDocument/2006/relationships/tags" Target="../tags/tag36.xml"/><Relationship Id="rId5" Type="http://schemas.openxmlformats.org/officeDocument/2006/relationships/tags" Target="../tags/tag35.xml"/><Relationship Id="rId10" Type="http://schemas.openxmlformats.org/officeDocument/2006/relationships/image" Target="../media/image2.png"/><Relationship Id="rId4" Type="http://schemas.openxmlformats.org/officeDocument/2006/relationships/tags" Target="../tags/tag34.xml"/><Relationship Id="rId9" Type="http://schemas.openxmlformats.org/officeDocument/2006/relationships/image" Target="NULL" TargetMode="Externa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tags" Target="../tags/tag39.xml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4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image" Target="NULL" TargetMode="External"/><Relationship Id="rId3" Type="http://schemas.openxmlformats.org/officeDocument/2006/relationships/tags" Target="../tags/tag42.xml"/><Relationship Id="rId7" Type="http://schemas.openxmlformats.org/officeDocument/2006/relationships/image" Target="../media/image2.png"/><Relationship Id="rId2" Type="http://schemas.openxmlformats.org/officeDocument/2006/relationships/tags" Target="../tags/tag41.xml"/><Relationship Id="rId1" Type="http://schemas.openxmlformats.org/officeDocument/2006/relationships/tags" Target="../tags/tag40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44.xml"/><Relationship Id="rId4" Type="http://schemas.openxmlformats.org/officeDocument/2006/relationships/tags" Target="../tags/tag43.xml"/><Relationship Id="rId9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8" Type="http://schemas.openxmlformats.org/officeDocument/2006/relationships/image" Target="NULL" TargetMode="External"/><Relationship Id="rId3" Type="http://schemas.openxmlformats.org/officeDocument/2006/relationships/tags" Target="../tags/tag47.xml"/><Relationship Id="rId7" Type="http://schemas.openxmlformats.org/officeDocument/2006/relationships/image" Target="../media/image2.png"/><Relationship Id="rId2" Type="http://schemas.openxmlformats.org/officeDocument/2006/relationships/tags" Target="../tags/tag46.xml"/><Relationship Id="rId1" Type="http://schemas.openxmlformats.org/officeDocument/2006/relationships/tags" Target="../tags/tag45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49.xml"/><Relationship Id="rId4" Type="http://schemas.openxmlformats.org/officeDocument/2006/relationships/tags" Target="../tags/tag48.xml"/><Relationship Id="rId9" Type="http://schemas.openxmlformats.org/officeDocument/2006/relationships/image" Target="../media/image3.png"/></Relationships>
</file>

<file path=ppt/slideLayouts/_rels/slideLayout21.xml.rels><?xml version="1.0" encoding="UTF-8" standalone="yes"?>
<Relationships xmlns="http://schemas.openxmlformats.org/package/2006/relationships"><Relationship Id="rId8" Type="http://schemas.openxmlformats.org/officeDocument/2006/relationships/image" Target="NULL" TargetMode="External"/><Relationship Id="rId3" Type="http://schemas.openxmlformats.org/officeDocument/2006/relationships/tags" Target="../tags/tag52.xml"/><Relationship Id="rId7" Type="http://schemas.openxmlformats.org/officeDocument/2006/relationships/image" Target="../media/image2.png"/><Relationship Id="rId2" Type="http://schemas.openxmlformats.org/officeDocument/2006/relationships/tags" Target="../tags/tag51.xml"/><Relationship Id="rId1" Type="http://schemas.openxmlformats.org/officeDocument/2006/relationships/tags" Target="../tags/tag50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54.xml"/><Relationship Id="rId4" Type="http://schemas.openxmlformats.org/officeDocument/2006/relationships/tags" Target="../tags/tag53.xml"/><Relationship Id="rId9" Type="http://schemas.openxmlformats.org/officeDocument/2006/relationships/image" Target="../media/image3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tags" Target="../tags/tag57.xml"/><Relationship Id="rId7" Type="http://schemas.openxmlformats.org/officeDocument/2006/relationships/image" Target="NULL" TargetMode="External"/><Relationship Id="rId2" Type="http://schemas.openxmlformats.org/officeDocument/2006/relationships/tags" Target="../tags/tag56.xml"/><Relationship Id="rId1" Type="http://schemas.openxmlformats.org/officeDocument/2006/relationships/tags" Target="../tags/tag55.xml"/><Relationship Id="rId6" Type="http://schemas.openxmlformats.org/officeDocument/2006/relationships/image" Target="../media/image1.png"/><Relationship Id="rId5" Type="http://schemas.openxmlformats.org/officeDocument/2006/relationships/slideMaster" Target="../slideMasters/slideMaster2.xml"/><Relationship Id="rId4" Type="http://schemas.openxmlformats.org/officeDocument/2006/relationships/tags" Target="../tags/tag58.xml"/></Relationships>
</file>

<file path=ppt/slideLayouts/_rels/slideLayout23.xml.rels><?xml version="1.0" encoding="UTF-8" standalone="yes"?>
<Relationships xmlns="http://schemas.openxmlformats.org/package/2006/relationships"><Relationship Id="rId8" Type="http://schemas.openxmlformats.org/officeDocument/2006/relationships/image" Target="NULL" TargetMode="External"/><Relationship Id="rId3" Type="http://schemas.openxmlformats.org/officeDocument/2006/relationships/tags" Target="../tags/tag61.xml"/><Relationship Id="rId7" Type="http://schemas.openxmlformats.org/officeDocument/2006/relationships/image" Target="../media/image2.png"/><Relationship Id="rId2" Type="http://schemas.openxmlformats.org/officeDocument/2006/relationships/tags" Target="../tags/tag60.xml"/><Relationship Id="rId1" Type="http://schemas.openxmlformats.org/officeDocument/2006/relationships/tags" Target="../tags/tag59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63.xml"/><Relationship Id="rId4" Type="http://schemas.openxmlformats.org/officeDocument/2006/relationships/tags" Target="../tags/tag62.xml"/><Relationship Id="rId9" Type="http://schemas.openxmlformats.org/officeDocument/2006/relationships/image" Target="../media/image3.png"/></Relationships>
</file>

<file path=ppt/slideLayouts/_rels/slideLayout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tags" Target="../tags/tag66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65.xml"/><Relationship Id="rId1" Type="http://schemas.openxmlformats.org/officeDocument/2006/relationships/tags" Target="../tags/tag64.xml"/><Relationship Id="rId6" Type="http://schemas.openxmlformats.org/officeDocument/2006/relationships/tags" Target="../tags/tag69.xml"/><Relationship Id="rId5" Type="http://schemas.openxmlformats.org/officeDocument/2006/relationships/tags" Target="../tags/tag68.xml"/><Relationship Id="rId10" Type="http://schemas.openxmlformats.org/officeDocument/2006/relationships/image" Target="../media/image3.png"/><Relationship Id="rId4" Type="http://schemas.openxmlformats.org/officeDocument/2006/relationships/tags" Target="../tags/tag67.xml"/><Relationship Id="rId9" Type="http://schemas.openxmlformats.org/officeDocument/2006/relationships/image" Target="NULL" TargetMode="External"/></Relationships>
</file>

<file path=ppt/slideLayouts/_rels/slideLayout25.xml.rels><?xml version="1.0" encoding="UTF-8" standalone="yes"?>
<Relationships xmlns="http://schemas.openxmlformats.org/package/2006/relationships"><Relationship Id="rId8" Type="http://schemas.openxmlformats.org/officeDocument/2006/relationships/image" Target="NULL" TargetMode="External"/><Relationship Id="rId3" Type="http://schemas.openxmlformats.org/officeDocument/2006/relationships/tags" Target="../tags/tag72.xml"/><Relationship Id="rId7" Type="http://schemas.openxmlformats.org/officeDocument/2006/relationships/image" Target="../media/image2.png"/><Relationship Id="rId2" Type="http://schemas.openxmlformats.org/officeDocument/2006/relationships/tags" Target="../tags/tag71.xml"/><Relationship Id="rId1" Type="http://schemas.openxmlformats.org/officeDocument/2006/relationships/tags" Target="../tags/tag70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74.xml"/><Relationship Id="rId4" Type="http://schemas.openxmlformats.org/officeDocument/2006/relationships/tags" Target="../tags/tag73.xml"/></Relationships>
</file>

<file path=ppt/slideLayouts/_rels/slideLayout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tags" Target="../tags/tag77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76.xml"/><Relationship Id="rId1" Type="http://schemas.openxmlformats.org/officeDocument/2006/relationships/tags" Target="../tags/tag75.xml"/><Relationship Id="rId6" Type="http://schemas.openxmlformats.org/officeDocument/2006/relationships/tags" Target="../tags/tag80.xml"/><Relationship Id="rId5" Type="http://schemas.openxmlformats.org/officeDocument/2006/relationships/tags" Target="../tags/tag79.xml"/><Relationship Id="rId10" Type="http://schemas.openxmlformats.org/officeDocument/2006/relationships/image" Target="../media/image3.png"/><Relationship Id="rId4" Type="http://schemas.openxmlformats.org/officeDocument/2006/relationships/tags" Target="../tags/tag78.xml"/><Relationship Id="rId9" Type="http://schemas.openxmlformats.org/officeDocument/2006/relationships/image" Target="NULL" TargetMode="External"/></Relationships>
</file>

<file path=ppt/slideLayouts/_rels/slideLayout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tags" Target="../tags/tag83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82.xml"/><Relationship Id="rId1" Type="http://schemas.openxmlformats.org/officeDocument/2006/relationships/tags" Target="../tags/tag81.xml"/><Relationship Id="rId6" Type="http://schemas.openxmlformats.org/officeDocument/2006/relationships/tags" Target="../tags/tag86.xml"/><Relationship Id="rId5" Type="http://schemas.openxmlformats.org/officeDocument/2006/relationships/tags" Target="../tags/tag85.xml"/><Relationship Id="rId10" Type="http://schemas.openxmlformats.org/officeDocument/2006/relationships/image" Target="../media/image3.png"/><Relationship Id="rId4" Type="http://schemas.openxmlformats.org/officeDocument/2006/relationships/tags" Target="../tags/tag84.xml"/><Relationship Id="rId9" Type="http://schemas.openxmlformats.org/officeDocument/2006/relationships/image" Target="NULL" TargetMode="External"/></Relationships>
</file>

<file path=ppt/slideLayouts/_rels/slideLayout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tags" Target="../tags/tag89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88.xml"/><Relationship Id="rId1" Type="http://schemas.openxmlformats.org/officeDocument/2006/relationships/tags" Target="../tags/tag87.xml"/><Relationship Id="rId6" Type="http://schemas.openxmlformats.org/officeDocument/2006/relationships/tags" Target="../tags/tag92.xml"/><Relationship Id="rId5" Type="http://schemas.openxmlformats.org/officeDocument/2006/relationships/tags" Target="../tags/tag91.xml"/><Relationship Id="rId10" Type="http://schemas.openxmlformats.org/officeDocument/2006/relationships/image" Target="../media/image3.png"/><Relationship Id="rId4" Type="http://schemas.openxmlformats.org/officeDocument/2006/relationships/tags" Target="../tags/tag90.xml"/><Relationship Id="rId9" Type="http://schemas.openxmlformats.org/officeDocument/2006/relationships/image" Target="NULL" TargetMode="External"/></Relationships>
</file>

<file path=ppt/slideLayouts/_rels/slideLayout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tags" Target="../tags/tag95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94.xml"/><Relationship Id="rId1" Type="http://schemas.openxmlformats.org/officeDocument/2006/relationships/tags" Target="../tags/tag93.xml"/><Relationship Id="rId6" Type="http://schemas.openxmlformats.org/officeDocument/2006/relationships/tags" Target="../tags/tag98.xml"/><Relationship Id="rId5" Type="http://schemas.openxmlformats.org/officeDocument/2006/relationships/tags" Target="../tags/tag97.xml"/><Relationship Id="rId10" Type="http://schemas.openxmlformats.org/officeDocument/2006/relationships/image" Target="../media/image7.png"/><Relationship Id="rId4" Type="http://schemas.openxmlformats.org/officeDocument/2006/relationships/tags" Target="../tags/tag96.xml"/><Relationship Id="rId9" Type="http://schemas.openxmlformats.org/officeDocument/2006/relationships/image" Target="NULL" TargetMode="Externa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tags" Target="../tags/tag107.xml"/><Relationship Id="rId7" Type="http://schemas.openxmlformats.org/officeDocument/2006/relationships/image" Target="NULL" TargetMode="External"/><Relationship Id="rId2" Type="http://schemas.openxmlformats.org/officeDocument/2006/relationships/tags" Target="../tags/tag106.xml"/><Relationship Id="rId1" Type="http://schemas.openxmlformats.org/officeDocument/2006/relationships/tags" Target="../tags/tag105.xml"/><Relationship Id="rId6" Type="http://schemas.openxmlformats.org/officeDocument/2006/relationships/image" Target="../media/image1.png"/><Relationship Id="rId5" Type="http://schemas.openxmlformats.org/officeDocument/2006/relationships/slideMaster" Target="../slideMasters/slideMaster3.xml"/><Relationship Id="rId4" Type="http://schemas.openxmlformats.org/officeDocument/2006/relationships/tags" Target="../tags/tag108.xml"/></Relationships>
</file>

<file path=ppt/slideLayouts/_rels/slideLayout31.xml.rels><?xml version="1.0" encoding="UTF-8" standalone="yes"?>
<Relationships xmlns="http://schemas.openxmlformats.org/package/2006/relationships"><Relationship Id="rId8" Type="http://schemas.openxmlformats.org/officeDocument/2006/relationships/image" Target="NULL" TargetMode="External"/><Relationship Id="rId3" Type="http://schemas.openxmlformats.org/officeDocument/2006/relationships/tags" Target="../tags/tag111.xml"/><Relationship Id="rId7" Type="http://schemas.openxmlformats.org/officeDocument/2006/relationships/image" Target="../media/image2.png"/><Relationship Id="rId2" Type="http://schemas.openxmlformats.org/officeDocument/2006/relationships/tags" Target="../tags/tag110.xml"/><Relationship Id="rId1" Type="http://schemas.openxmlformats.org/officeDocument/2006/relationships/tags" Target="../tags/tag109.xml"/><Relationship Id="rId6" Type="http://schemas.openxmlformats.org/officeDocument/2006/relationships/slideMaster" Target="../slideMasters/slideMaster3.xml"/><Relationship Id="rId5" Type="http://schemas.openxmlformats.org/officeDocument/2006/relationships/tags" Target="../tags/tag113.xml"/><Relationship Id="rId4" Type="http://schemas.openxmlformats.org/officeDocument/2006/relationships/tags" Target="../tags/tag112.xml"/><Relationship Id="rId9" Type="http://schemas.openxmlformats.org/officeDocument/2006/relationships/image" Target="../media/image3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tags" Target="../tags/tag116.xml"/><Relationship Id="rId7" Type="http://schemas.openxmlformats.org/officeDocument/2006/relationships/image" Target="NULL" TargetMode="External"/><Relationship Id="rId2" Type="http://schemas.openxmlformats.org/officeDocument/2006/relationships/tags" Target="../tags/tag115.xml"/><Relationship Id="rId1" Type="http://schemas.openxmlformats.org/officeDocument/2006/relationships/tags" Target="../tags/tag114.xml"/><Relationship Id="rId6" Type="http://schemas.openxmlformats.org/officeDocument/2006/relationships/image" Target="../media/image4.png"/><Relationship Id="rId5" Type="http://schemas.openxmlformats.org/officeDocument/2006/relationships/slideMaster" Target="../slideMasters/slideMaster3.xml"/><Relationship Id="rId4" Type="http://schemas.openxmlformats.org/officeDocument/2006/relationships/tags" Target="../tags/tag117.xml"/></Relationships>
</file>

<file path=ppt/slideLayouts/_rels/slideLayout33.xml.rels><?xml version="1.0" encoding="UTF-8" standalone="yes"?>
<Relationships xmlns="http://schemas.openxmlformats.org/package/2006/relationships"><Relationship Id="rId8" Type="http://schemas.openxmlformats.org/officeDocument/2006/relationships/image" Target="NULL" TargetMode="External"/><Relationship Id="rId3" Type="http://schemas.openxmlformats.org/officeDocument/2006/relationships/tags" Target="../tags/tag120.xml"/><Relationship Id="rId7" Type="http://schemas.openxmlformats.org/officeDocument/2006/relationships/image" Target="../media/image2.png"/><Relationship Id="rId2" Type="http://schemas.openxmlformats.org/officeDocument/2006/relationships/tags" Target="../tags/tag119.xml"/><Relationship Id="rId1" Type="http://schemas.openxmlformats.org/officeDocument/2006/relationships/tags" Target="../tags/tag118.xml"/><Relationship Id="rId6" Type="http://schemas.openxmlformats.org/officeDocument/2006/relationships/slideMaster" Target="../slideMasters/slideMaster3.xml"/><Relationship Id="rId5" Type="http://schemas.openxmlformats.org/officeDocument/2006/relationships/tags" Target="../tags/tag122.xml"/><Relationship Id="rId4" Type="http://schemas.openxmlformats.org/officeDocument/2006/relationships/tags" Target="../tags/tag121.xml"/><Relationship Id="rId9" Type="http://schemas.openxmlformats.org/officeDocument/2006/relationships/image" Target="../media/image3.png"/></Relationships>
</file>

<file path=ppt/slideLayouts/_rels/slideLayout34.xml.rels><?xml version="1.0" encoding="UTF-8" standalone="yes"?>
<Relationships xmlns="http://schemas.openxmlformats.org/package/2006/relationships"><Relationship Id="rId8" Type="http://schemas.openxmlformats.org/officeDocument/2006/relationships/image" Target="NULL" TargetMode="External"/><Relationship Id="rId3" Type="http://schemas.openxmlformats.org/officeDocument/2006/relationships/tags" Target="../tags/tag125.xml"/><Relationship Id="rId7" Type="http://schemas.openxmlformats.org/officeDocument/2006/relationships/image" Target="../media/image2.png"/><Relationship Id="rId2" Type="http://schemas.openxmlformats.org/officeDocument/2006/relationships/tags" Target="../tags/tag124.xml"/><Relationship Id="rId1" Type="http://schemas.openxmlformats.org/officeDocument/2006/relationships/tags" Target="../tags/tag123.xml"/><Relationship Id="rId6" Type="http://schemas.openxmlformats.org/officeDocument/2006/relationships/slideMaster" Target="../slideMasters/slideMaster3.xml"/><Relationship Id="rId5" Type="http://schemas.openxmlformats.org/officeDocument/2006/relationships/tags" Target="../tags/tag127.xml"/><Relationship Id="rId4" Type="http://schemas.openxmlformats.org/officeDocument/2006/relationships/tags" Target="../tags/tag126.xml"/><Relationship Id="rId9" Type="http://schemas.openxmlformats.org/officeDocument/2006/relationships/image" Target="../media/image3.png"/></Relationships>
</file>

<file path=ppt/slideLayouts/_rels/slideLayout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tags" Target="../tags/tag130.xml"/><Relationship Id="rId7" Type="http://schemas.openxmlformats.org/officeDocument/2006/relationships/slideMaster" Target="../slideMasters/slideMaster3.xml"/><Relationship Id="rId2" Type="http://schemas.openxmlformats.org/officeDocument/2006/relationships/tags" Target="../tags/tag129.xml"/><Relationship Id="rId1" Type="http://schemas.openxmlformats.org/officeDocument/2006/relationships/tags" Target="../tags/tag128.xml"/><Relationship Id="rId6" Type="http://schemas.openxmlformats.org/officeDocument/2006/relationships/tags" Target="../tags/tag133.xml"/><Relationship Id="rId5" Type="http://schemas.openxmlformats.org/officeDocument/2006/relationships/tags" Target="../tags/tag132.xml"/><Relationship Id="rId10" Type="http://schemas.openxmlformats.org/officeDocument/2006/relationships/image" Target="../media/image2.png"/><Relationship Id="rId4" Type="http://schemas.openxmlformats.org/officeDocument/2006/relationships/tags" Target="../tags/tag131.xml"/><Relationship Id="rId9" Type="http://schemas.openxmlformats.org/officeDocument/2006/relationships/image" Target="NULL" TargetMode="Externa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tags" Target="../tags/tag136.xml"/><Relationship Id="rId2" Type="http://schemas.openxmlformats.org/officeDocument/2006/relationships/tags" Target="../tags/tag135.xml"/><Relationship Id="rId1" Type="http://schemas.openxmlformats.org/officeDocument/2006/relationships/tags" Target="../tags/tag134.xml"/><Relationship Id="rId4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8" Type="http://schemas.openxmlformats.org/officeDocument/2006/relationships/image" Target="NULL" TargetMode="External"/><Relationship Id="rId3" Type="http://schemas.openxmlformats.org/officeDocument/2006/relationships/tags" Target="../tags/tag139.xml"/><Relationship Id="rId7" Type="http://schemas.openxmlformats.org/officeDocument/2006/relationships/image" Target="../media/image2.png"/><Relationship Id="rId2" Type="http://schemas.openxmlformats.org/officeDocument/2006/relationships/tags" Target="../tags/tag138.xml"/><Relationship Id="rId1" Type="http://schemas.openxmlformats.org/officeDocument/2006/relationships/tags" Target="../tags/tag137.xml"/><Relationship Id="rId6" Type="http://schemas.openxmlformats.org/officeDocument/2006/relationships/slideMaster" Target="../slideMasters/slideMaster3.xml"/><Relationship Id="rId5" Type="http://schemas.openxmlformats.org/officeDocument/2006/relationships/tags" Target="../tags/tag141.xml"/><Relationship Id="rId4" Type="http://schemas.openxmlformats.org/officeDocument/2006/relationships/tags" Target="../tags/tag140.xml"/><Relationship Id="rId9" Type="http://schemas.openxmlformats.org/officeDocument/2006/relationships/image" Target="../media/image3.png"/></Relationships>
</file>

<file path=ppt/slideLayouts/_rels/slideLayout38.xml.rels><?xml version="1.0" encoding="UTF-8" standalone="yes"?>
<Relationships xmlns="http://schemas.openxmlformats.org/package/2006/relationships"><Relationship Id="rId8" Type="http://schemas.openxmlformats.org/officeDocument/2006/relationships/image" Target="NULL" TargetMode="External"/><Relationship Id="rId3" Type="http://schemas.openxmlformats.org/officeDocument/2006/relationships/tags" Target="../tags/tag144.xml"/><Relationship Id="rId7" Type="http://schemas.openxmlformats.org/officeDocument/2006/relationships/image" Target="../media/image2.png"/><Relationship Id="rId2" Type="http://schemas.openxmlformats.org/officeDocument/2006/relationships/tags" Target="../tags/tag143.xml"/><Relationship Id="rId1" Type="http://schemas.openxmlformats.org/officeDocument/2006/relationships/tags" Target="../tags/tag142.xml"/><Relationship Id="rId6" Type="http://schemas.openxmlformats.org/officeDocument/2006/relationships/slideMaster" Target="../slideMasters/slideMaster3.xml"/><Relationship Id="rId5" Type="http://schemas.openxmlformats.org/officeDocument/2006/relationships/tags" Target="../tags/tag146.xml"/><Relationship Id="rId4" Type="http://schemas.openxmlformats.org/officeDocument/2006/relationships/tags" Target="../tags/tag145.xml"/><Relationship Id="rId9" Type="http://schemas.openxmlformats.org/officeDocument/2006/relationships/image" Target="../media/image3.png"/></Relationships>
</file>

<file path=ppt/slideLayouts/_rels/slideLayout39.xml.rels><?xml version="1.0" encoding="UTF-8" standalone="yes"?>
<Relationships xmlns="http://schemas.openxmlformats.org/package/2006/relationships"><Relationship Id="rId8" Type="http://schemas.openxmlformats.org/officeDocument/2006/relationships/image" Target="NULL" TargetMode="External"/><Relationship Id="rId3" Type="http://schemas.openxmlformats.org/officeDocument/2006/relationships/tags" Target="../tags/tag149.xml"/><Relationship Id="rId7" Type="http://schemas.openxmlformats.org/officeDocument/2006/relationships/image" Target="../media/image2.png"/><Relationship Id="rId2" Type="http://schemas.openxmlformats.org/officeDocument/2006/relationships/tags" Target="../tags/tag148.xml"/><Relationship Id="rId1" Type="http://schemas.openxmlformats.org/officeDocument/2006/relationships/tags" Target="../tags/tag147.xml"/><Relationship Id="rId6" Type="http://schemas.openxmlformats.org/officeDocument/2006/relationships/slideMaster" Target="../slideMasters/slideMaster3.xml"/><Relationship Id="rId5" Type="http://schemas.openxmlformats.org/officeDocument/2006/relationships/tags" Target="../tags/tag151.xml"/><Relationship Id="rId4" Type="http://schemas.openxmlformats.org/officeDocument/2006/relationships/tags" Target="../tags/tag150.xml"/><Relationship Id="rId9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tags" Target="../tags/tag154.xml"/><Relationship Id="rId7" Type="http://schemas.openxmlformats.org/officeDocument/2006/relationships/image" Target="NULL" TargetMode="External"/><Relationship Id="rId2" Type="http://schemas.openxmlformats.org/officeDocument/2006/relationships/tags" Target="../tags/tag153.xml"/><Relationship Id="rId1" Type="http://schemas.openxmlformats.org/officeDocument/2006/relationships/tags" Target="../tags/tag152.xml"/><Relationship Id="rId6" Type="http://schemas.openxmlformats.org/officeDocument/2006/relationships/image" Target="../media/image1.png"/><Relationship Id="rId5" Type="http://schemas.openxmlformats.org/officeDocument/2006/relationships/slideMaster" Target="../slideMasters/slideMaster3.xml"/><Relationship Id="rId4" Type="http://schemas.openxmlformats.org/officeDocument/2006/relationships/tags" Target="../tags/tag155.xml"/></Relationships>
</file>

<file path=ppt/slideLayouts/_rels/slideLayout41.xml.rels><?xml version="1.0" encoding="UTF-8" standalone="yes"?>
<Relationships xmlns="http://schemas.openxmlformats.org/package/2006/relationships"><Relationship Id="rId8" Type="http://schemas.openxmlformats.org/officeDocument/2006/relationships/image" Target="NULL" TargetMode="External"/><Relationship Id="rId3" Type="http://schemas.openxmlformats.org/officeDocument/2006/relationships/tags" Target="../tags/tag158.xml"/><Relationship Id="rId7" Type="http://schemas.openxmlformats.org/officeDocument/2006/relationships/image" Target="../media/image2.png"/><Relationship Id="rId2" Type="http://schemas.openxmlformats.org/officeDocument/2006/relationships/tags" Target="../tags/tag157.xml"/><Relationship Id="rId1" Type="http://schemas.openxmlformats.org/officeDocument/2006/relationships/tags" Target="../tags/tag156.xml"/><Relationship Id="rId6" Type="http://schemas.openxmlformats.org/officeDocument/2006/relationships/slideMaster" Target="../slideMasters/slideMaster3.xml"/><Relationship Id="rId5" Type="http://schemas.openxmlformats.org/officeDocument/2006/relationships/tags" Target="../tags/tag160.xml"/><Relationship Id="rId4" Type="http://schemas.openxmlformats.org/officeDocument/2006/relationships/tags" Target="../tags/tag159.xml"/><Relationship Id="rId9" Type="http://schemas.openxmlformats.org/officeDocument/2006/relationships/image" Target="../media/image3.png"/></Relationships>
</file>

<file path=ppt/slideLayouts/_rels/slideLayout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tags" Target="../tags/tag163.xml"/><Relationship Id="rId7" Type="http://schemas.openxmlformats.org/officeDocument/2006/relationships/slideMaster" Target="../slideMasters/slideMaster3.xml"/><Relationship Id="rId2" Type="http://schemas.openxmlformats.org/officeDocument/2006/relationships/tags" Target="../tags/tag162.xml"/><Relationship Id="rId1" Type="http://schemas.openxmlformats.org/officeDocument/2006/relationships/tags" Target="../tags/tag161.xml"/><Relationship Id="rId6" Type="http://schemas.openxmlformats.org/officeDocument/2006/relationships/tags" Target="../tags/tag166.xml"/><Relationship Id="rId5" Type="http://schemas.openxmlformats.org/officeDocument/2006/relationships/tags" Target="../tags/tag165.xml"/><Relationship Id="rId10" Type="http://schemas.openxmlformats.org/officeDocument/2006/relationships/image" Target="../media/image3.png"/><Relationship Id="rId4" Type="http://schemas.openxmlformats.org/officeDocument/2006/relationships/tags" Target="../tags/tag164.xml"/><Relationship Id="rId9" Type="http://schemas.openxmlformats.org/officeDocument/2006/relationships/image" Target="NULL" TargetMode="External"/></Relationships>
</file>

<file path=ppt/slideLayouts/_rels/slideLayout43.xml.rels><?xml version="1.0" encoding="UTF-8" standalone="yes"?>
<Relationships xmlns="http://schemas.openxmlformats.org/package/2006/relationships"><Relationship Id="rId8" Type="http://schemas.openxmlformats.org/officeDocument/2006/relationships/image" Target="NULL" TargetMode="External"/><Relationship Id="rId3" Type="http://schemas.openxmlformats.org/officeDocument/2006/relationships/tags" Target="../tags/tag169.xml"/><Relationship Id="rId7" Type="http://schemas.openxmlformats.org/officeDocument/2006/relationships/image" Target="../media/image2.png"/><Relationship Id="rId2" Type="http://schemas.openxmlformats.org/officeDocument/2006/relationships/tags" Target="../tags/tag168.xml"/><Relationship Id="rId1" Type="http://schemas.openxmlformats.org/officeDocument/2006/relationships/tags" Target="../tags/tag167.xml"/><Relationship Id="rId6" Type="http://schemas.openxmlformats.org/officeDocument/2006/relationships/slideMaster" Target="../slideMasters/slideMaster3.xml"/><Relationship Id="rId5" Type="http://schemas.openxmlformats.org/officeDocument/2006/relationships/tags" Target="../tags/tag171.xml"/><Relationship Id="rId4" Type="http://schemas.openxmlformats.org/officeDocument/2006/relationships/tags" Target="../tags/tag170.xml"/></Relationships>
</file>

<file path=ppt/slideLayouts/_rels/slideLayout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tags" Target="../tags/tag174.xml"/><Relationship Id="rId7" Type="http://schemas.openxmlformats.org/officeDocument/2006/relationships/slideMaster" Target="../slideMasters/slideMaster3.xml"/><Relationship Id="rId2" Type="http://schemas.openxmlformats.org/officeDocument/2006/relationships/tags" Target="../tags/tag173.xml"/><Relationship Id="rId1" Type="http://schemas.openxmlformats.org/officeDocument/2006/relationships/tags" Target="../tags/tag172.xml"/><Relationship Id="rId6" Type="http://schemas.openxmlformats.org/officeDocument/2006/relationships/tags" Target="../tags/tag177.xml"/><Relationship Id="rId5" Type="http://schemas.openxmlformats.org/officeDocument/2006/relationships/tags" Target="../tags/tag176.xml"/><Relationship Id="rId10" Type="http://schemas.openxmlformats.org/officeDocument/2006/relationships/image" Target="../media/image3.png"/><Relationship Id="rId4" Type="http://schemas.openxmlformats.org/officeDocument/2006/relationships/tags" Target="../tags/tag175.xml"/><Relationship Id="rId9" Type="http://schemas.openxmlformats.org/officeDocument/2006/relationships/image" Target="NULL" TargetMode="External"/></Relationships>
</file>

<file path=ppt/slideLayouts/_rels/slideLayout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tags" Target="../tags/tag180.xml"/><Relationship Id="rId7" Type="http://schemas.openxmlformats.org/officeDocument/2006/relationships/slideMaster" Target="../slideMasters/slideMaster3.xml"/><Relationship Id="rId2" Type="http://schemas.openxmlformats.org/officeDocument/2006/relationships/tags" Target="../tags/tag179.xml"/><Relationship Id="rId1" Type="http://schemas.openxmlformats.org/officeDocument/2006/relationships/tags" Target="../tags/tag178.xml"/><Relationship Id="rId6" Type="http://schemas.openxmlformats.org/officeDocument/2006/relationships/tags" Target="../tags/tag183.xml"/><Relationship Id="rId5" Type="http://schemas.openxmlformats.org/officeDocument/2006/relationships/tags" Target="../tags/tag182.xml"/><Relationship Id="rId10" Type="http://schemas.openxmlformats.org/officeDocument/2006/relationships/image" Target="../media/image3.png"/><Relationship Id="rId4" Type="http://schemas.openxmlformats.org/officeDocument/2006/relationships/tags" Target="../tags/tag181.xml"/><Relationship Id="rId9" Type="http://schemas.openxmlformats.org/officeDocument/2006/relationships/image" Target="NULL" TargetMode="External"/></Relationships>
</file>

<file path=ppt/slideLayouts/_rels/slideLayout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tags" Target="../tags/tag186.xml"/><Relationship Id="rId7" Type="http://schemas.openxmlformats.org/officeDocument/2006/relationships/slideMaster" Target="../slideMasters/slideMaster3.xml"/><Relationship Id="rId2" Type="http://schemas.openxmlformats.org/officeDocument/2006/relationships/tags" Target="../tags/tag185.xml"/><Relationship Id="rId1" Type="http://schemas.openxmlformats.org/officeDocument/2006/relationships/tags" Target="../tags/tag184.xml"/><Relationship Id="rId6" Type="http://schemas.openxmlformats.org/officeDocument/2006/relationships/tags" Target="../tags/tag189.xml"/><Relationship Id="rId5" Type="http://schemas.openxmlformats.org/officeDocument/2006/relationships/tags" Target="../tags/tag188.xml"/><Relationship Id="rId10" Type="http://schemas.openxmlformats.org/officeDocument/2006/relationships/image" Target="../media/image3.png"/><Relationship Id="rId4" Type="http://schemas.openxmlformats.org/officeDocument/2006/relationships/tags" Target="../tags/tag187.xml"/><Relationship Id="rId9" Type="http://schemas.openxmlformats.org/officeDocument/2006/relationships/image" Target="NULL" TargetMode="External"/></Relationships>
</file>

<file path=ppt/slideLayouts/_rels/slideLayout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tags" Target="../tags/tag192.xml"/><Relationship Id="rId7" Type="http://schemas.openxmlformats.org/officeDocument/2006/relationships/slideMaster" Target="../slideMasters/slideMaster3.xml"/><Relationship Id="rId2" Type="http://schemas.openxmlformats.org/officeDocument/2006/relationships/tags" Target="../tags/tag191.xml"/><Relationship Id="rId1" Type="http://schemas.openxmlformats.org/officeDocument/2006/relationships/tags" Target="../tags/tag190.xml"/><Relationship Id="rId6" Type="http://schemas.openxmlformats.org/officeDocument/2006/relationships/tags" Target="../tags/tag195.xml"/><Relationship Id="rId5" Type="http://schemas.openxmlformats.org/officeDocument/2006/relationships/tags" Target="../tags/tag194.xml"/><Relationship Id="rId10" Type="http://schemas.openxmlformats.org/officeDocument/2006/relationships/image" Target="../media/image7.png"/><Relationship Id="rId4" Type="http://schemas.openxmlformats.org/officeDocument/2006/relationships/tags" Target="../tags/tag193.xml"/><Relationship Id="rId9" Type="http://schemas.openxmlformats.org/officeDocument/2006/relationships/image" Target="NULL" TargetMode="Externa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fontAlgn="base"/>
            <a:r>
              <a:rPr lang="zh-CN" altLang="en-US" strike="noStrike" noProof="1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52930" cy="5851525"/>
          </a:xfrm>
        </p:spPr>
        <p:txBody>
          <a:bodyPr vert="eaVert"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图片 4" descr="C:/Users/1V994W2/PycharmProjects/PPT_Background_Generation/pic_temp/pic_sup.png"/>
          <p:cNvPicPr/>
          <p:nvPr userDrawn="1">
            <p:custDataLst>
              <p:tags r:id="rId1"/>
            </p:custDataLst>
          </p:nvPr>
        </p:nvPicPr>
        <p:blipFill>
          <a:blip r:embed="rId6" r:link="rId7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" name="标题 6"/>
          <p:cNvSpPr>
            <a:spLocks noGrp="1"/>
          </p:cNvSpPr>
          <p:nvPr>
            <p:ph type="title" hasCustomPrompt="1"/>
          </p:nvPr>
        </p:nvSpPr>
        <p:spPr>
          <a:xfrm>
            <a:off x="1672306" y="2770333"/>
            <a:ext cx="3619025" cy="738013"/>
          </a:xfrm>
        </p:spPr>
        <p:txBody>
          <a:bodyPr anchor="b">
            <a:normAutofit/>
          </a:bodyPr>
          <a:lstStyle>
            <a:lvl1pPr>
              <a:defRPr sz="3600">
                <a:latin typeface="汉仪旗黑-85S" pitchFamily="18" charset="-122"/>
                <a:ea typeface="汉仪旗黑-85S" pitchFamily="18" charset="-122"/>
              </a:defRPr>
            </a:lvl1pPr>
          </a:lstStyle>
          <a:p>
            <a:pPr fontAlgn="auto"/>
            <a:r>
              <a:rPr lang="zh-CN" altLang="en-US" strike="noStrike" noProof="1"/>
              <a:t>单击编辑标题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3" hasCustomPrompt="1"/>
          </p:nvPr>
        </p:nvSpPr>
        <p:spPr>
          <a:xfrm>
            <a:off x="1672828" y="3870587"/>
            <a:ext cx="3618503" cy="23760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350"/>
            </a:lvl1pPr>
          </a:lstStyle>
          <a:p>
            <a:pPr lvl="0" fontAlgn="auto"/>
            <a:r>
              <a:rPr lang="zh-CN" altLang="en-US" sz="1350" strike="noStrike" noProof="1"/>
              <a:t>单击此处编辑副标题</a:t>
            </a:r>
            <a:endParaRPr lang="zh-CN" altLang="en-US" strike="noStrike" noProof="1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60400" y="6389688"/>
            <a:ext cx="2024063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2025/5/23</a:t>
            </a:fld>
            <a:endParaRPr lang="zh-CN" altLang="en-US" strike="noStrike" noProof="1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3087688" y="6389688"/>
            <a:ext cx="2968625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6457950" y="6389688"/>
            <a:ext cx="2025650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99" name="组合 8"/>
          <p:cNvGrpSpPr/>
          <p:nvPr userDrawn="1"/>
        </p:nvGrpSpPr>
        <p:grpSpPr>
          <a:xfrm>
            <a:off x="0" y="0"/>
            <a:ext cx="9144000" cy="682625"/>
            <a:chOff x="0" y="0"/>
            <a:chExt cx="12192000" cy="682332"/>
          </a:xfrm>
        </p:grpSpPr>
        <p:pic>
          <p:nvPicPr>
            <p:cNvPr id="4100" name="图片 7" descr="C:/Users/1V994W2/PycharmProjects/PPT_Background_Generation/pic_temp/0_pic_quater_left_up.png"/>
            <p:cNvPicPr/>
            <p:nvPr userDrawn="1">
              <p:custDataLst>
                <p:tags r:id="rId4"/>
              </p:custDataLst>
            </p:nvPr>
          </p:nvPicPr>
          <p:blipFill>
            <a:blip r:embed="rId7" r:link="rId8"/>
            <a:stretch>
              <a:fillRect/>
            </a:stretch>
          </p:blipFill>
          <p:spPr>
            <a:xfrm>
              <a:off x="0" y="0"/>
              <a:ext cx="720090" cy="611299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4101" name="图片 6" descr="C:/Users/1V994W2/PycharmProjects/PPT_Background_Generation/pic_temp/1_pic_quater_right_up.png"/>
            <p:cNvPicPr/>
            <p:nvPr userDrawn="1">
              <p:custDataLst>
                <p:tags r:id="rId5"/>
              </p:custDataLst>
            </p:nvPr>
          </p:nvPicPr>
          <p:blipFill>
            <a:blip r:embed="rId9" r:link="rId8"/>
            <a:stretch>
              <a:fillRect/>
            </a:stretch>
          </p:blipFill>
          <p:spPr>
            <a:xfrm>
              <a:off x="11471910" y="0"/>
              <a:ext cx="720090" cy="682332"/>
            </a:xfrm>
            <a:prstGeom prst="rect">
              <a:avLst/>
            </a:prstGeom>
            <a:noFill/>
            <a:ln w="9525">
              <a:noFill/>
            </a:ln>
          </p:spPr>
        </p:pic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2411" y="498479"/>
            <a:ext cx="8139178" cy="331473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 fontAlgn="auto"/>
            <a:r>
              <a:rPr strike="noStrike" noProof="1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2411" y="1626121"/>
            <a:ext cx="8139178" cy="4041680"/>
          </a:xfrm>
        </p:spPr>
        <p:txBody>
          <a:bodyPr vert="horz" wrap="square" lIns="90170" tIns="46990" rIns="90170" bIns="4699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 fontAlgn="auto"/>
            <a:r>
              <a:rPr strike="noStrike" noProof="1">
                <a:sym typeface="+mn-ea"/>
              </a:rPr>
              <a:t>单击此处编辑母版文本样式</a:t>
            </a:r>
          </a:p>
          <a:p>
            <a:pPr lvl="1" fontAlgn="auto"/>
            <a:r>
              <a:rPr strike="noStrike" noProof="1">
                <a:sym typeface="+mn-ea"/>
              </a:rPr>
              <a:t>第二级</a:t>
            </a:r>
          </a:p>
          <a:p>
            <a:pPr lvl="2" fontAlgn="auto"/>
            <a:r>
              <a:rPr strike="noStrike" noProof="1">
                <a:sym typeface="+mn-ea"/>
              </a:rPr>
              <a:t>第三级</a:t>
            </a:r>
          </a:p>
          <a:p>
            <a:pPr lvl="3" fontAlgn="auto"/>
            <a:r>
              <a:rPr strike="noStrike" noProof="1">
                <a:sym typeface="+mn-ea"/>
              </a:rPr>
              <a:t>第四级</a:t>
            </a:r>
          </a:p>
          <a:p>
            <a:pPr lvl="4" fontAlgn="auto"/>
            <a:r>
              <a:rPr strike="noStrike" noProof="1">
                <a:sym typeface="+mn-ea"/>
              </a:rPr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>
          <a:xfrm>
            <a:off x="660400" y="6389688"/>
            <a:ext cx="2024063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2025/5/23</a:t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>
          <a:xfrm>
            <a:off x="3087688" y="6389688"/>
            <a:ext cx="2968625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6457950" y="6389688"/>
            <a:ext cx="2025650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图片 6" descr="C:/Users/1V994W2/PycharmProjects/PPT_Background_Generation/pic_temp/pic_half_right.png"/>
          <p:cNvPicPr/>
          <p:nvPr userDrawn="1">
            <p:custDataLst>
              <p:tags r:id="rId1"/>
            </p:custDataLst>
          </p:nvPr>
        </p:nvPicPr>
        <p:blipFill>
          <a:blip r:embed="rId6" r:link="rId7"/>
          <a:stretch>
            <a:fillRect/>
          </a:stretch>
        </p:blipFill>
        <p:spPr>
          <a:xfrm>
            <a:off x="6434138" y="1905000"/>
            <a:ext cx="2709862" cy="304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标题 2"/>
          <p:cNvSpPr>
            <a:spLocks noGrp="1"/>
          </p:cNvSpPr>
          <p:nvPr>
            <p:ph type="ctrTitle" idx="14" hasCustomPrompt="1"/>
          </p:nvPr>
        </p:nvSpPr>
        <p:spPr>
          <a:xfrm>
            <a:off x="1643300" y="2796303"/>
            <a:ext cx="4420553" cy="535781"/>
          </a:xfrm>
        </p:spPr>
        <p:txBody>
          <a:bodyPr vert="horz" wrap="square" lIns="0" tIns="0" rIns="0" bIns="0" anchor="ctr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Pts val="3200"/>
              <a:buNone/>
              <a:defRPr sz="2400" b="0" spc="300">
                <a:solidFill>
                  <a:schemeClr val="tx1"/>
                </a:solidFill>
                <a:latin typeface="Arial" panose="020B0604020202020204" pitchFamily="34" charset="0"/>
                <a:ea typeface="汉仪旗黑-85S" pitchFamily="18" charset="-122"/>
              </a:defRPr>
            </a:lvl1pPr>
          </a:lstStyle>
          <a:p>
            <a:pPr fontAlgn="auto"/>
            <a:r>
              <a:rPr lang="zh-CN" altLang="en-US" strike="noStrike" noProof="1"/>
              <a:t>编辑标题</a:t>
            </a:r>
          </a:p>
        </p:txBody>
      </p:sp>
      <p:sp>
        <p:nvSpPr>
          <p:cNvPr id="2" name="副标题 1"/>
          <p:cNvSpPr>
            <a:spLocks noGrp="1"/>
          </p:cNvSpPr>
          <p:nvPr>
            <p:ph type="subTitle" idx="13" hasCustomPrompt="1"/>
          </p:nvPr>
        </p:nvSpPr>
        <p:spPr>
          <a:xfrm>
            <a:off x="1643300" y="3685858"/>
            <a:ext cx="4420553" cy="561975"/>
          </a:xfrm>
        </p:spPr>
        <p:txBody>
          <a:bodyPr vert="horz" wrap="square" lIns="0" tIns="0" rIns="0" bIns="0" anchor="t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Pts val="1600"/>
              <a:buFont typeface="Arial" panose="020B0604020202020204" pitchFamily="34" charset="0"/>
              <a:buNone/>
              <a:defRPr sz="1200" b="0" spc="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 algn="ctr">
              <a:buNone/>
            </a:lvl2pPr>
            <a:lvl3pPr marL="685800" indent="0" algn="ctr">
              <a:buNone/>
            </a:lvl3pPr>
            <a:lvl4pPr marL="1028700" indent="0" algn="ctr">
              <a:buNone/>
            </a:lvl4pPr>
            <a:lvl5pPr marL="1371600" indent="0" algn="ctr">
              <a:buNone/>
            </a:lvl5pPr>
            <a:lvl6pPr marL="1714500" indent="0" algn="ctr">
              <a:buNone/>
            </a:lvl6pPr>
            <a:lvl7pPr marL="2057400" indent="0" algn="ctr">
              <a:buNone/>
            </a:lvl7pPr>
            <a:lvl8pPr marL="2400300" indent="0" algn="ctr">
              <a:buNone/>
            </a:lvl8pPr>
            <a:lvl9pPr marL="2743200" indent="0" algn="ctr">
              <a:buNone/>
            </a:lvl9pPr>
          </a:lstStyle>
          <a:p>
            <a:pPr fontAlgn="auto"/>
            <a:r>
              <a:rPr lang="zh-CN" altLang="en-US" strike="noStrike" noProof="1"/>
              <a:t>单击此处编辑副标题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60400" y="6389688"/>
            <a:ext cx="2024063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2025/5/23</a:t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3087688" y="6389688"/>
            <a:ext cx="2968625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6457950" y="6389688"/>
            <a:ext cx="2025650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47" name="组合 9"/>
          <p:cNvGrpSpPr/>
          <p:nvPr userDrawn="1"/>
        </p:nvGrpSpPr>
        <p:grpSpPr>
          <a:xfrm>
            <a:off x="0" y="0"/>
            <a:ext cx="9144000" cy="682625"/>
            <a:chOff x="0" y="0"/>
            <a:chExt cx="12192000" cy="682332"/>
          </a:xfrm>
        </p:grpSpPr>
        <p:pic>
          <p:nvPicPr>
            <p:cNvPr id="6148" name="图片 8" descr="C:/Users/1V994W2/PycharmProjects/PPT_Background_Generation/pic_temp/0_pic_quater_left_up.png"/>
            <p:cNvPicPr/>
            <p:nvPr userDrawn="1">
              <p:custDataLst>
                <p:tags r:id="rId4"/>
              </p:custDataLst>
            </p:nvPr>
          </p:nvPicPr>
          <p:blipFill>
            <a:blip r:embed="rId7" r:link="rId8"/>
            <a:stretch>
              <a:fillRect/>
            </a:stretch>
          </p:blipFill>
          <p:spPr>
            <a:xfrm>
              <a:off x="0" y="0"/>
              <a:ext cx="720090" cy="611299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6149" name="图片 7" descr="C:/Users/1V994W2/PycharmProjects/PPT_Background_Generation/pic_temp/1_pic_quater_right_up.png"/>
            <p:cNvPicPr/>
            <p:nvPr userDrawn="1">
              <p:custDataLst>
                <p:tags r:id="rId5"/>
              </p:custDataLst>
            </p:nvPr>
          </p:nvPicPr>
          <p:blipFill>
            <a:blip r:embed="rId9" r:link="rId8"/>
            <a:stretch>
              <a:fillRect/>
            </a:stretch>
          </p:blipFill>
          <p:spPr>
            <a:xfrm>
              <a:off x="11471910" y="0"/>
              <a:ext cx="720090" cy="682332"/>
            </a:xfrm>
            <a:prstGeom prst="rect">
              <a:avLst/>
            </a:prstGeom>
            <a:noFill/>
            <a:ln w="9525">
              <a:noFill/>
            </a:ln>
          </p:spPr>
        </p:pic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2411" y="498479"/>
            <a:ext cx="8139178" cy="331473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 fontAlgn="auto"/>
            <a:r>
              <a:rPr strike="noStrike" noProof="1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502447" y="1626121"/>
            <a:ext cx="3962432" cy="4041680"/>
          </a:xfrm>
        </p:spPr>
        <p:txBody>
          <a:bodyPr vert="horz" wrap="square" lIns="90170" tIns="46990" rIns="90170" bIns="4699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 fontAlgn="auto"/>
            <a:r>
              <a:rPr strike="noStrike" noProof="1">
                <a:sym typeface="+mn-ea"/>
              </a:rPr>
              <a:t>单击此处编辑母版文本样式</a:t>
            </a:r>
          </a:p>
          <a:p>
            <a:pPr lvl="1" fontAlgn="auto"/>
            <a:r>
              <a:rPr strike="noStrike" noProof="1">
                <a:sym typeface="+mn-ea"/>
              </a:rPr>
              <a:t>第二级</a:t>
            </a:r>
          </a:p>
          <a:p>
            <a:pPr lvl="2" fontAlgn="auto"/>
            <a:r>
              <a:rPr strike="noStrike" noProof="1">
                <a:sym typeface="+mn-ea"/>
              </a:rPr>
              <a:t>第三级</a:t>
            </a:r>
          </a:p>
          <a:p>
            <a:pPr lvl="3" fontAlgn="auto"/>
            <a:r>
              <a:rPr strike="noStrike" noProof="1">
                <a:sym typeface="+mn-ea"/>
              </a:rPr>
              <a:t>第四级</a:t>
            </a:r>
          </a:p>
          <a:p>
            <a:pPr lvl="4" fontAlgn="auto"/>
            <a:r>
              <a:rPr strike="noStrike" noProof="1">
                <a:sym typeface="+mn-ea"/>
              </a:rPr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79158" y="1626121"/>
            <a:ext cx="3962432" cy="4041680"/>
          </a:xfrm>
        </p:spPr>
        <p:txBody>
          <a:bodyPr wrap="square" lIns="90170" tIns="46990" rIns="90170" bIns="46990">
            <a:normAutofit/>
          </a:bodyPr>
          <a:lstStyle>
            <a:lvl1pPr eaLnBrk="1" fontAlgn="auto" latinLnBrk="0" hangingPunct="1">
              <a:defRPr sz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eaLnBrk="1" fontAlgn="auto" latinLnBrk="0" hangingPunct="1">
              <a:defRPr sz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eaLnBrk="1" fontAlgn="auto" latinLnBrk="0" hangingPunct="1">
              <a:defRPr sz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eaLnBrk="1" fontAlgn="auto" latinLnBrk="0" hangingPunct="1">
              <a:defRPr sz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eaLnBrk="1" fontAlgn="auto" latinLnBrk="0" hangingPunct="1">
              <a:defRPr sz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</a:p>
          <a:p>
            <a:pPr lvl="1" fontAlgn="auto"/>
            <a:r>
              <a:rPr lang="zh-CN" altLang="en-US" strike="noStrike" noProof="1"/>
              <a:t>第二级</a:t>
            </a:r>
          </a:p>
          <a:p>
            <a:pPr lvl="2" fontAlgn="auto"/>
            <a:r>
              <a:rPr lang="zh-CN" altLang="en-US" strike="noStrike" noProof="1"/>
              <a:t>第三级</a:t>
            </a:r>
          </a:p>
          <a:p>
            <a:pPr lvl="3" fontAlgn="auto"/>
            <a:r>
              <a:rPr lang="zh-CN" altLang="en-US" strike="noStrike" noProof="1"/>
              <a:t>第四级</a:t>
            </a:r>
          </a:p>
          <a:p>
            <a:pPr lvl="4" fontAlgn="auto"/>
            <a:r>
              <a:rPr lang="zh-CN" altLang="en-US" strike="noStrike" noProof="1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>
          <a:xfrm>
            <a:off x="660400" y="6389688"/>
            <a:ext cx="2024063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2025/5/23</a:t>
            </a:fld>
            <a:endParaRPr lang="zh-CN" altLang="en-US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>
          <a:xfrm>
            <a:off x="3087688" y="6389688"/>
            <a:ext cx="2968625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6457950" y="6389688"/>
            <a:ext cx="2025650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71" name="组合 11"/>
          <p:cNvGrpSpPr/>
          <p:nvPr userDrawn="1"/>
        </p:nvGrpSpPr>
        <p:grpSpPr>
          <a:xfrm>
            <a:off x="0" y="0"/>
            <a:ext cx="9144000" cy="682625"/>
            <a:chOff x="0" y="0"/>
            <a:chExt cx="12192000" cy="682332"/>
          </a:xfrm>
        </p:grpSpPr>
        <p:pic>
          <p:nvPicPr>
            <p:cNvPr id="7172" name="图片 10" descr="C:/Users/1V994W2/PycharmProjects/PPT_Background_Generation/pic_temp/0_pic_quater_left_up.png"/>
            <p:cNvPicPr/>
            <p:nvPr userDrawn="1">
              <p:custDataLst>
                <p:tags r:id="rId4"/>
              </p:custDataLst>
            </p:nvPr>
          </p:nvPicPr>
          <p:blipFill>
            <a:blip r:embed="rId7" r:link="rId8"/>
            <a:stretch>
              <a:fillRect/>
            </a:stretch>
          </p:blipFill>
          <p:spPr>
            <a:xfrm>
              <a:off x="0" y="0"/>
              <a:ext cx="720090" cy="611299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7173" name="图片 9" descr="C:/Users/1V994W2/PycharmProjects/PPT_Background_Generation/pic_temp/1_pic_quater_right_up.png"/>
            <p:cNvPicPr/>
            <p:nvPr userDrawn="1">
              <p:custDataLst>
                <p:tags r:id="rId5"/>
              </p:custDataLst>
            </p:nvPr>
          </p:nvPicPr>
          <p:blipFill>
            <a:blip r:embed="rId9" r:link="rId8"/>
            <a:stretch>
              <a:fillRect/>
            </a:stretch>
          </p:blipFill>
          <p:spPr>
            <a:xfrm>
              <a:off x="11471910" y="0"/>
              <a:ext cx="720090" cy="682332"/>
            </a:xfrm>
            <a:prstGeom prst="rect">
              <a:avLst/>
            </a:prstGeom>
            <a:noFill/>
            <a:ln w="9525">
              <a:noFill/>
            </a:ln>
          </p:spPr>
        </p:pic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2411" y="498479"/>
            <a:ext cx="8139178" cy="331473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 fontAlgn="auto"/>
            <a:r>
              <a:rPr strike="noStrike" noProof="1">
                <a:sym typeface="+mn-ea"/>
              </a:rPr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502447" y="1000133"/>
            <a:ext cx="3962432" cy="285752"/>
          </a:xfrm>
        </p:spPr>
        <p:txBody>
          <a:bodyPr wrap="square" lIns="90170" tIns="46990" rIns="90170" bIns="46990" anchor="ctr" anchorCtr="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1500" b="0" u="none" strike="noStrike" kern="1200" cap="none" spc="200" normalizeH="0" baseline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 fontAlgn="auto"/>
            <a:r>
              <a:rPr lang="zh-CN" altLang="en-US" strike="noStrike" noProof="1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02444" y="2023369"/>
            <a:ext cx="3962400" cy="3701064"/>
          </a:xfrm>
        </p:spPr>
        <p:txBody>
          <a:bodyPr vert="horz" wrap="square" lIns="90170" tIns="46990" rIns="90170" bIns="4699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 fontAlgn="auto"/>
            <a:r>
              <a:rPr strike="noStrike" noProof="1">
                <a:sym typeface="+mn-ea"/>
              </a:rPr>
              <a:t>单击此处编辑母版文本样式</a:t>
            </a:r>
          </a:p>
          <a:p>
            <a:pPr lvl="1" fontAlgn="auto"/>
            <a:r>
              <a:rPr strike="noStrike" noProof="1">
                <a:sym typeface="+mn-ea"/>
              </a:rPr>
              <a:t>第二级</a:t>
            </a:r>
          </a:p>
          <a:p>
            <a:pPr lvl="2" fontAlgn="auto"/>
            <a:r>
              <a:rPr strike="noStrike" noProof="1">
                <a:sym typeface="+mn-ea"/>
              </a:rPr>
              <a:t>第三级</a:t>
            </a:r>
          </a:p>
          <a:p>
            <a:pPr lvl="3" fontAlgn="auto"/>
            <a:r>
              <a:rPr strike="noStrike" noProof="1">
                <a:sym typeface="+mn-ea"/>
              </a:rPr>
              <a:t>第四级</a:t>
            </a:r>
          </a:p>
          <a:p>
            <a:pPr lvl="4" fontAlgn="auto"/>
            <a:r>
              <a:rPr strike="noStrike" noProof="1">
                <a:sym typeface="+mn-ea"/>
              </a:rPr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4676812" y="1000133"/>
            <a:ext cx="3962432" cy="285752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15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 fontAlgn="auto"/>
            <a:r>
              <a:rPr strike="noStrike" noProof="1">
                <a:sym typeface="+mn-ea"/>
              </a:rPr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76812" y="2023369"/>
            <a:ext cx="3962432" cy="3701064"/>
          </a:xfrm>
        </p:spPr>
        <p:txBody>
          <a:bodyPr vert="horz" wrap="square" lIns="90170" tIns="46990" rIns="90170" bIns="4699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 fontAlgn="auto"/>
            <a:r>
              <a:rPr strike="noStrike" noProof="1">
                <a:sym typeface="+mn-ea"/>
              </a:rPr>
              <a:t>单击此处编辑母版文本样式</a:t>
            </a:r>
          </a:p>
          <a:p>
            <a:pPr lvl="1" fontAlgn="auto"/>
            <a:r>
              <a:rPr strike="noStrike" noProof="1">
                <a:sym typeface="+mn-ea"/>
              </a:rPr>
              <a:t>第二级</a:t>
            </a:r>
          </a:p>
          <a:p>
            <a:pPr lvl="2" fontAlgn="auto"/>
            <a:r>
              <a:rPr strike="noStrike" noProof="1">
                <a:sym typeface="+mn-ea"/>
              </a:rPr>
              <a:t>第三级</a:t>
            </a:r>
          </a:p>
          <a:p>
            <a:pPr lvl="3" fontAlgn="auto"/>
            <a:r>
              <a:rPr strike="noStrike" noProof="1">
                <a:sym typeface="+mn-ea"/>
              </a:rPr>
              <a:t>第四级</a:t>
            </a:r>
          </a:p>
          <a:p>
            <a:pPr lvl="4" fontAlgn="auto"/>
            <a:r>
              <a:rPr strike="noStrike" noProof="1">
                <a:sym typeface="+mn-ea"/>
              </a:rPr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>
          <a:xfrm>
            <a:off x="660400" y="6389688"/>
            <a:ext cx="2024063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2025/5/23</a:t>
            </a:fld>
            <a:endParaRPr lang="zh-CN" altLang="en-US" strike="noStrike" noProof="1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>
          <a:xfrm>
            <a:off x="3087688" y="6389688"/>
            <a:ext cx="2968625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6457950" y="6389688"/>
            <a:ext cx="2025650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图片 7" descr="C:/Users/1V994W2/Documents/Tencent%20Files/574576071/FileRecv/拼装素材/formiddle2/15/subject_holdright_64,126,178_0_staid_full_0.png"/>
          <p:cNvPicPr/>
          <p:nvPr userDrawn="1">
            <p:custDataLst>
              <p:tags r:id="rId1"/>
            </p:custDataLst>
          </p:nvPr>
        </p:nvPicPr>
        <p:blipFill>
          <a:blip r:embed="rId8" r:link="rId9"/>
          <a:stretch>
            <a:fillRect/>
          </a:stretch>
        </p:blipFill>
        <p:spPr>
          <a:xfrm>
            <a:off x="228600" y="2503488"/>
            <a:ext cx="3292475" cy="18510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" name="任意多边形 6"/>
          <p:cNvSpPr/>
          <p:nvPr userDrawn="1">
            <p:custDataLst>
              <p:tags r:id="rId2"/>
            </p:custDataLst>
          </p:nvPr>
        </p:nvSpPr>
        <p:spPr>
          <a:xfrm>
            <a:off x="3659188" y="0"/>
            <a:ext cx="5484813" cy="6858000"/>
          </a:xfrm>
          <a:custGeom>
            <a:avLst/>
            <a:gdLst>
              <a:gd name="connsiteX0" fmla="*/ 1714500 w 7314000"/>
              <a:gd name="connsiteY0" fmla="*/ 0 h 6858000"/>
              <a:gd name="connsiteX1" fmla="*/ 7314000 w 7314000"/>
              <a:gd name="connsiteY1" fmla="*/ 0 h 6858000"/>
              <a:gd name="connsiteX2" fmla="*/ 7314000 w 7314000"/>
              <a:gd name="connsiteY2" fmla="*/ 6858000 h 6858000"/>
              <a:gd name="connsiteX3" fmla="*/ 0 w 7314000"/>
              <a:gd name="connsiteY3" fmla="*/ 6858000 h 6858000"/>
              <a:gd name="connsiteX4" fmla="*/ 1714500 w 7314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14000" h="6858000">
                <a:moveTo>
                  <a:pt x="1714500" y="0"/>
                </a:moveTo>
                <a:lnTo>
                  <a:pt x="7314000" y="0"/>
                </a:lnTo>
                <a:lnTo>
                  <a:pt x="7314000" y="6858000"/>
                </a:lnTo>
                <a:lnTo>
                  <a:pt x="0" y="6858000"/>
                </a:lnTo>
                <a:lnTo>
                  <a:pt x="1714500" y="0"/>
                </a:lnTo>
                <a:close/>
              </a:path>
            </a:pathLst>
          </a:custGeom>
          <a:solidFill>
            <a:schemeClr val="tx2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/>
            <a:endParaRPr lang="zh-CN" altLang="en-US" sz="1350" strike="noStrike" noProof="1"/>
          </a:p>
        </p:txBody>
      </p:sp>
      <p:pic>
        <p:nvPicPr>
          <p:cNvPr id="8197" name="图片 5" descr="C:/Users/1V994W2/PycharmProjects/PPT_Background_Generation/pic_temp/0_pic_quater_left_up.png"/>
          <p:cNvPicPr/>
          <p:nvPr userDrawn="1">
            <p:custDataLst>
              <p:tags r:id="rId3"/>
            </p:custDataLst>
          </p:nvPr>
        </p:nvPicPr>
        <p:blipFill>
          <a:blip r:embed="rId10" r:link="rId9"/>
          <a:stretch>
            <a:fillRect/>
          </a:stretch>
        </p:blipFill>
        <p:spPr>
          <a:xfrm>
            <a:off x="8604250" y="6246813"/>
            <a:ext cx="539750" cy="61118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2411" y="498476"/>
            <a:ext cx="8139178" cy="331473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 fontAlgn="auto"/>
            <a:r>
              <a:rPr strike="noStrike" noProof="1">
                <a:sym typeface="+mn-ea"/>
              </a:rPr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60400" y="6389688"/>
            <a:ext cx="2024063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2025/5/23</a:t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3087688" y="6389688"/>
            <a:ext cx="2968625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6457950" y="6389688"/>
            <a:ext cx="2025650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>
          <a:xfrm>
            <a:off x="660400" y="6389688"/>
            <a:ext cx="2024063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2025/5/23</a:t>
            </a:fld>
            <a:endParaRPr lang="zh-CN" altLang="en-US" strike="noStrike" noProof="1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>
          <a:xfrm>
            <a:off x="3087688" y="6389688"/>
            <a:ext cx="2968625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6457950" y="6389688"/>
            <a:ext cx="2025650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43" name="组合 9"/>
          <p:cNvGrpSpPr/>
          <p:nvPr userDrawn="1"/>
        </p:nvGrpSpPr>
        <p:grpSpPr>
          <a:xfrm>
            <a:off x="0" y="0"/>
            <a:ext cx="9144000" cy="682625"/>
            <a:chOff x="0" y="0"/>
            <a:chExt cx="12192000" cy="682332"/>
          </a:xfrm>
        </p:grpSpPr>
        <p:pic>
          <p:nvPicPr>
            <p:cNvPr id="10244" name="图片 8" descr="C:/Users/1V994W2/PycharmProjects/PPT_Background_Generation/pic_temp/0_pic_quater_left_up.png"/>
            <p:cNvPicPr/>
            <p:nvPr userDrawn="1">
              <p:custDataLst>
                <p:tags r:id="rId4"/>
              </p:custDataLst>
            </p:nvPr>
          </p:nvPicPr>
          <p:blipFill>
            <a:blip r:embed="rId7" r:link="rId8"/>
            <a:stretch>
              <a:fillRect/>
            </a:stretch>
          </p:blipFill>
          <p:spPr>
            <a:xfrm>
              <a:off x="0" y="0"/>
              <a:ext cx="720090" cy="611299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10245" name="图片 7" descr="C:/Users/1V994W2/PycharmProjects/PPT_Background_Generation/pic_temp/1_pic_quater_right_up.png"/>
            <p:cNvPicPr/>
            <p:nvPr userDrawn="1">
              <p:custDataLst>
                <p:tags r:id="rId5"/>
              </p:custDataLst>
            </p:nvPr>
          </p:nvPicPr>
          <p:blipFill>
            <a:blip r:embed="rId9" r:link="rId8"/>
            <a:stretch>
              <a:fillRect/>
            </a:stretch>
          </p:blipFill>
          <p:spPr>
            <a:xfrm>
              <a:off x="11471910" y="0"/>
              <a:ext cx="720090" cy="682332"/>
            </a:xfrm>
            <a:prstGeom prst="rect">
              <a:avLst/>
            </a:prstGeom>
            <a:noFill/>
            <a:ln w="9525">
              <a:noFill/>
            </a:ln>
          </p:spPr>
        </p:pic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2447" y="498479"/>
            <a:ext cx="8139178" cy="331473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 fontAlgn="auto"/>
            <a:r>
              <a:rPr strike="noStrike" noProof="1">
                <a:sym typeface="+mn-ea"/>
              </a:rPr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02447" y="1626121"/>
            <a:ext cx="3962432" cy="4041680"/>
          </a:xfrm>
        </p:spPr>
        <p:txBody>
          <a:bodyPr vert="horz" lIns="90170" tIns="46990" rIns="90170" bIns="4699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 fontAlgn="auto"/>
            <a:endParaRPr strike="noStrike" noProof="1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679194" y="1626121"/>
            <a:ext cx="3962432" cy="4041680"/>
          </a:xfrm>
        </p:spPr>
        <p:txBody>
          <a:bodyPr vert="horz" wrap="square" lIns="90170" tIns="46990" rIns="90170" bIns="4699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 fontAlgn="auto"/>
            <a:r>
              <a:rPr strike="noStrike" noProof="1">
                <a:sym typeface="+mn-ea"/>
              </a:rPr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>
          <a:xfrm>
            <a:off x="660400" y="6389688"/>
            <a:ext cx="2024063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fld id="{9EFD9D74-47D9-4702-A33C-335B63B48DBF}" type="datetimeFigureOut">
              <a:rPr lang="zh-CN" altLang="en-US" strike="noStrike" noProof="1" smtClean="0"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2025/5/23</a:t>
            </a:fld>
            <a:endParaRPr lang="zh-CN" altLang="en-US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>
          <a:xfrm>
            <a:off x="3087688" y="6389688"/>
            <a:ext cx="2968625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6457950" y="6389688"/>
            <a:ext cx="2025650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fld id="{FABC47A4-756D-490B-A52F-7D9E2C9FC05F}" type="slidenum">
              <a:rPr lang="zh-CN" altLang="en-US" strike="noStrike" noProof="1" smtClean="0"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67" name="组合 8"/>
          <p:cNvGrpSpPr/>
          <p:nvPr userDrawn="1"/>
        </p:nvGrpSpPr>
        <p:grpSpPr>
          <a:xfrm>
            <a:off x="0" y="0"/>
            <a:ext cx="9144000" cy="682625"/>
            <a:chOff x="0" y="0"/>
            <a:chExt cx="12192000" cy="682332"/>
          </a:xfrm>
        </p:grpSpPr>
        <p:pic>
          <p:nvPicPr>
            <p:cNvPr id="11268" name="图片 7" descr="C:/Users/1V994W2/PycharmProjects/PPT_Background_Generation/pic_temp/0_pic_quater_left_up.png"/>
            <p:cNvPicPr/>
            <p:nvPr userDrawn="1">
              <p:custDataLst>
                <p:tags r:id="rId4"/>
              </p:custDataLst>
            </p:nvPr>
          </p:nvPicPr>
          <p:blipFill>
            <a:blip r:embed="rId7" r:link="rId8"/>
            <a:stretch>
              <a:fillRect/>
            </a:stretch>
          </p:blipFill>
          <p:spPr>
            <a:xfrm>
              <a:off x="0" y="0"/>
              <a:ext cx="720090" cy="611299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11269" name="图片 6" descr="C:/Users/1V994W2/PycharmProjects/PPT_Background_Generation/pic_temp/1_pic_quater_right_up.png"/>
            <p:cNvPicPr/>
            <p:nvPr userDrawn="1">
              <p:custDataLst>
                <p:tags r:id="rId5"/>
              </p:custDataLst>
            </p:nvPr>
          </p:nvPicPr>
          <p:blipFill>
            <a:blip r:embed="rId9" r:link="rId8"/>
            <a:stretch>
              <a:fillRect/>
            </a:stretch>
          </p:blipFill>
          <p:spPr>
            <a:xfrm>
              <a:off x="11471910" y="0"/>
              <a:ext cx="720090" cy="682332"/>
            </a:xfrm>
            <a:prstGeom prst="rect">
              <a:avLst/>
            </a:prstGeom>
            <a:noFill/>
            <a:ln w="9525">
              <a:noFill/>
            </a:ln>
          </p:spPr>
        </p:pic>
      </p:grpSp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928351" y="1626121"/>
            <a:ext cx="713238" cy="4041680"/>
          </a:xfrm>
        </p:spPr>
        <p:txBody>
          <a:bodyPr vert="eaVert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 fontAlgn="auto"/>
            <a:r>
              <a:rPr strike="noStrike" noProof="1">
                <a:sym typeface="+mn-ea"/>
              </a:rPr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502444" y="1626113"/>
            <a:ext cx="7371076" cy="4041680"/>
          </a:xfrm>
        </p:spPr>
        <p:txBody>
          <a:bodyPr vert="eaVert" wrap="square">
            <a:normAutofit/>
          </a:bodyPr>
          <a:lstStyle>
            <a:lvl1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</a:p>
          <a:p>
            <a:pPr lvl="1" fontAlgn="auto"/>
            <a:r>
              <a:rPr lang="zh-CN" altLang="en-US" strike="noStrike" noProof="1"/>
              <a:t>第二级</a:t>
            </a:r>
          </a:p>
          <a:p>
            <a:pPr lvl="2" fontAlgn="auto"/>
            <a:r>
              <a:rPr lang="zh-CN" altLang="en-US" strike="noStrike" noProof="1"/>
              <a:t>第三级</a:t>
            </a:r>
          </a:p>
          <a:p>
            <a:pPr lvl="3" fontAlgn="auto"/>
            <a:r>
              <a:rPr lang="zh-CN" altLang="en-US" strike="noStrike" noProof="1"/>
              <a:t>第四级</a:t>
            </a:r>
          </a:p>
          <a:p>
            <a:pPr lvl="4" fontAlgn="auto"/>
            <a:r>
              <a:rPr lang="zh-CN" altLang="en-US" strike="noStrike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>
          <a:xfrm>
            <a:off x="660400" y="6389688"/>
            <a:ext cx="2024063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2025/5/23</a:t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>
          <a:xfrm>
            <a:off x="3087688" y="6389688"/>
            <a:ext cx="2968625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6457950" y="6389688"/>
            <a:ext cx="2025650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91" name="组合 1"/>
          <p:cNvGrpSpPr/>
          <p:nvPr userDrawn="1"/>
        </p:nvGrpSpPr>
        <p:grpSpPr>
          <a:xfrm>
            <a:off x="0" y="0"/>
            <a:ext cx="9144000" cy="682625"/>
            <a:chOff x="0" y="0"/>
            <a:chExt cx="12192000" cy="682332"/>
          </a:xfrm>
        </p:grpSpPr>
        <p:pic>
          <p:nvPicPr>
            <p:cNvPr id="12292" name="图片 7" descr="C:/Users/1V994W2/PycharmProjects/PPT_Background_Generation/pic_temp/0_pic_quater_left_up.png"/>
            <p:cNvPicPr/>
            <p:nvPr userDrawn="1">
              <p:custDataLst>
                <p:tags r:id="rId4"/>
              </p:custDataLst>
            </p:nvPr>
          </p:nvPicPr>
          <p:blipFill>
            <a:blip r:embed="rId7" r:link="rId8"/>
            <a:stretch>
              <a:fillRect/>
            </a:stretch>
          </p:blipFill>
          <p:spPr>
            <a:xfrm>
              <a:off x="0" y="0"/>
              <a:ext cx="720090" cy="611299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12293" name="图片 5" descr="C:/Users/1V994W2/PycharmProjects/PPT_Background_Generation/pic_temp/1_pic_quater_right_up.png"/>
            <p:cNvPicPr/>
            <p:nvPr userDrawn="1">
              <p:custDataLst>
                <p:tags r:id="rId5"/>
              </p:custDataLst>
            </p:nvPr>
          </p:nvPicPr>
          <p:blipFill>
            <a:blip r:embed="rId9" r:link="rId8"/>
            <a:stretch>
              <a:fillRect/>
            </a:stretch>
          </p:blipFill>
          <p:spPr>
            <a:xfrm>
              <a:off x="11471910" y="0"/>
              <a:ext cx="720090" cy="682332"/>
            </a:xfrm>
            <a:prstGeom prst="rect">
              <a:avLst/>
            </a:prstGeom>
            <a:noFill/>
            <a:ln w="9525">
              <a:noFill/>
            </a:ln>
          </p:spPr>
        </p:pic>
      </p:grp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502447" y="1626121"/>
            <a:ext cx="8139178" cy="4041680"/>
          </a:xfrm>
        </p:spPr>
        <p:txBody>
          <a:bodyPr wrap="square">
            <a:norm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</a:p>
          <a:p>
            <a:pPr lvl="1" fontAlgn="auto"/>
            <a:r>
              <a:rPr lang="zh-CN" altLang="en-US" strike="noStrike" noProof="1"/>
              <a:t>第二级</a:t>
            </a:r>
          </a:p>
          <a:p>
            <a:pPr lvl="2" fontAlgn="auto"/>
            <a:r>
              <a:rPr lang="zh-CN" altLang="en-US" strike="noStrike" noProof="1"/>
              <a:t>第三级</a:t>
            </a:r>
          </a:p>
          <a:p>
            <a:pPr lvl="3" fontAlgn="auto"/>
            <a:r>
              <a:rPr lang="zh-CN" altLang="en-US" strike="noStrike" noProof="1"/>
              <a:t>第四级</a:t>
            </a:r>
          </a:p>
          <a:p>
            <a:pPr lvl="4" fontAlgn="auto"/>
            <a:r>
              <a:rPr lang="zh-CN" altLang="en-US" strike="noStrike" noProof="1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>
          <a:xfrm>
            <a:off x="660400" y="6389688"/>
            <a:ext cx="2024063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2025/5/23</a:t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>
          <a:xfrm>
            <a:off x="3087688" y="6389688"/>
            <a:ext cx="2968625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6457950" y="6389688"/>
            <a:ext cx="2025650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5" name="图片 5" descr="C:/Users/1V994W2/PycharmProjects/PPT_Background_Generation/pic_temp/pic_sup.png"/>
          <p:cNvPicPr/>
          <p:nvPr userDrawn="1">
            <p:custDataLst>
              <p:tags r:id="rId1"/>
            </p:custDataLst>
          </p:nvPr>
        </p:nvPicPr>
        <p:blipFill>
          <a:blip r:embed="rId6" r:link="rId7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2" name="文本占位符 8"/>
          <p:cNvSpPr>
            <a:spLocks noGrp="1"/>
          </p:cNvSpPr>
          <p:nvPr>
            <p:ph type="body" sz="quarter" idx="13" hasCustomPrompt="1"/>
          </p:nvPr>
        </p:nvSpPr>
        <p:spPr>
          <a:xfrm>
            <a:off x="2079229" y="3947955"/>
            <a:ext cx="3618503" cy="30811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350"/>
            </a:lvl1pPr>
          </a:lstStyle>
          <a:p>
            <a:pPr lvl="0" fontAlgn="auto"/>
            <a:r>
              <a:rPr lang="zh-CN" altLang="en-US" sz="1350" strike="noStrike" noProof="1"/>
              <a:t>单击此处编辑副标题</a:t>
            </a:r>
            <a:endParaRPr lang="zh-CN" altLang="en-US" strike="noStrike" noProof="1"/>
          </a:p>
        </p:txBody>
      </p:sp>
      <p:sp>
        <p:nvSpPr>
          <p:cNvPr id="13" name="标题 12"/>
          <p:cNvSpPr>
            <a:spLocks noGrp="1"/>
          </p:cNvSpPr>
          <p:nvPr>
            <p:ph type="title" hasCustomPrompt="1"/>
          </p:nvPr>
        </p:nvSpPr>
        <p:spPr>
          <a:xfrm>
            <a:off x="2078708" y="2810919"/>
            <a:ext cx="3618503" cy="812711"/>
          </a:xfrm>
        </p:spPr>
        <p:txBody>
          <a:bodyPr anchor="b">
            <a:noAutofit/>
          </a:bodyPr>
          <a:lstStyle>
            <a:lvl1pPr>
              <a:defRPr sz="4050">
                <a:latin typeface="汉仪旗黑-85S" pitchFamily="18" charset="-122"/>
                <a:ea typeface="汉仪旗黑-85S" pitchFamily="18" charset="-122"/>
              </a:defRPr>
            </a:lvl1pPr>
          </a:lstStyle>
          <a:p>
            <a:pPr fontAlgn="auto"/>
            <a:r>
              <a:rPr lang="zh-CN" altLang="en-US" sz="4050" strike="noStrike" noProof="1"/>
              <a:t>单击编辑标题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60400" y="6389688"/>
            <a:ext cx="2024063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2025/5/23</a:t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3087688" y="6389688"/>
            <a:ext cx="2968625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6457950" y="6389688"/>
            <a:ext cx="2025650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9" name="图片 6" descr="C:/Users/1V994W2/PycharmProjects/PPT_Background_Generation/pic_temp/0_pic_quater_left_up.png"/>
          <p:cNvPicPr/>
          <p:nvPr userDrawn="1">
            <p:custDataLst>
              <p:tags r:id="rId1"/>
            </p:custDataLst>
          </p:nvPr>
        </p:nvPicPr>
        <p:blipFill>
          <a:blip r:embed="rId7" r:link="rId8"/>
          <a:stretch>
            <a:fillRect/>
          </a:stretch>
        </p:blipFill>
        <p:spPr>
          <a:xfrm>
            <a:off x="0" y="0"/>
            <a:ext cx="539750" cy="61118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4340" name="图片 5" descr="C:/Users/1V994W2/PycharmProjects/PPT_Background_Generation/pic_temp/1_pic_quater_right_up.png"/>
          <p:cNvPicPr/>
          <p:nvPr userDrawn="1">
            <p:custDataLst>
              <p:tags r:id="rId2"/>
            </p:custDataLst>
          </p:nvPr>
        </p:nvPicPr>
        <p:blipFill>
          <a:blip r:embed="rId9" r:link="rId8"/>
          <a:stretch>
            <a:fillRect/>
          </a:stretch>
        </p:blipFill>
        <p:spPr>
          <a:xfrm>
            <a:off x="8604250" y="0"/>
            <a:ext cx="539750" cy="6826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2411" y="498476"/>
            <a:ext cx="8139178" cy="331473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660400" y="6389688"/>
            <a:ext cx="2024063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2025/5/23</a:t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3087688" y="6389688"/>
            <a:ext cx="2968625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6457950" y="6389688"/>
            <a:ext cx="2025650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1"/>
            </p:custDataLst>
          </p:nvPr>
        </p:nvSpPr>
        <p:spPr>
          <a:xfrm>
            <a:off x="219075" y="303213"/>
            <a:ext cx="8705850" cy="6251575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 fontAlgn="base"/>
            <a:endParaRPr lang="zh-CN" altLang="en-US" sz="1350" strike="noStrike" noProof="1"/>
          </a:p>
        </p:txBody>
      </p:sp>
      <p:pic>
        <p:nvPicPr>
          <p:cNvPr id="15364" name="图片 8" descr="C:/Users/1V994W2/PycharmProjects/PPT_Background_Generation/pic_temp/0_pic_quater_left_up.png"/>
          <p:cNvPicPr/>
          <p:nvPr userDrawn="1">
            <p:custDataLst>
              <p:tags r:id="rId2"/>
            </p:custDataLst>
          </p:nvPr>
        </p:nvPicPr>
        <p:blipFill>
          <a:blip r:embed="rId8" r:link="rId9"/>
          <a:stretch>
            <a:fillRect/>
          </a:stretch>
        </p:blipFill>
        <p:spPr>
          <a:xfrm>
            <a:off x="0" y="0"/>
            <a:ext cx="539750" cy="61118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5365" name="图片 7" descr="C:/Users/1V994W2/PycharmProjects/PPT_Background_Generation/pic_temp/1_pic_quater_right_up.png"/>
          <p:cNvPicPr/>
          <p:nvPr userDrawn="1">
            <p:custDataLst>
              <p:tags r:id="rId3"/>
            </p:custDataLst>
          </p:nvPr>
        </p:nvPicPr>
        <p:blipFill>
          <a:blip r:embed="rId10" r:link="rId9"/>
          <a:stretch>
            <a:fillRect/>
          </a:stretch>
        </p:blipFill>
        <p:spPr>
          <a:xfrm>
            <a:off x="8604250" y="0"/>
            <a:ext cx="539750" cy="6826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961200" y="1339650"/>
            <a:ext cx="7219800" cy="542700"/>
          </a:xfrm>
        </p:spPr>
        <p:txBody>
          <a:bodyPr wrap="square" anchor="ctr">
            <a:normAutofit/>
          </a:bodyPr>
          <a:lstStyle>
            <a:lvl1pPr>
              <a:defRPr sz="24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auto"/>
            <a:r>
              <a:rPr lang="zh-CN" altLang="en-US" strike="noStrike" noProof="1"/>
              <a:t>单击此处编辑标题</a:t>
            </a:r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960835" y="2594250"/>
            <a:ext cx="7219950" cy="25839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</a:p>
          <a:p>
            <a:pPr lvl="1" fontAlgn="auto"/>
            <a:r>
              <a:rPr lang="zh-CN" altLang="en-US" strike="noStrike" noProof="1"/>
              <a:t>第二级</a:t>
            </a:r>
          </a:p>
          <a:p>
            <a:pPr lvl="2" fontAlgn="auto"/>
            <a:r>
              <a:rPr lang="zh-CN" altLang="en-US" strike="noStrike" noProof="1"/>
              <a:t>第三级</a:t>
            </a:r>
          </a:p>
          <a:p>
            <a:pPr lvl="3" fontAlgn="auto"/>
            <a:r>
              <a:rPr lang="zh-CN" altLang="en-US" strike="noStrike" noProof="1"/>
              <a:t>第四级</a:t>
            </a:r>
          </a:p>
          <a:p>
            <a:pPr lvl="4" fontAlgn="auto"/>
            <a:r>
              <a:rPr lang="zh-CN" altLang="en-US" strike="noStrike" noProof="1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60400" y="6389688"/>
            <a:ext cx="2024063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2025/5/23</a:t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3087688" y="6389688"/>
            <a:ext cx="2968625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6457950" y="6389688"/>
            <a:ext cx="2025650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3617913" cy="6858000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 fontAlgn="base"/>
            <a:endParaRPr lang="zh-CN" altLang="en-US" sz="1350" strike="noStrike" noProof="1"/>
          </a:p>
        </p:txBody>
      </p:sp>
      <p:pic>
        <p:nvPicPr>
          <p:cNvPr id="16388" name="图片 7" descr="C:/Users/1V994W2/PycharmProjects/PPT_Background_Generation/pic_temp/0_pic_quater_left_up.png"/>
          <p:cNvPicPr/>
          <p:nvPr userDrawn="1">
            <p:custDataLst>
              <p:tags r:id="rId2"/>
            </p:custDataLst>
          </p:nvPr>
        </p:nvPicPr>
        <p:blipFill>
          <a:blip r:embed="rId7" r:link="rId8"/>
          <a:stretch>
            <a:fillRect/>
          </a:stretch>
        </p:blipFill>
        <p:spPr>
          <a:xfrm>
            <a:off x="8604250" y="0"/>
            <a:ext cx="539750" cy="61118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37400" y="880650"/>
            <a:ext cx="2970000" cy="661500"/>
          </a:xfrm>
        </p:spPr>
        <p:txBody>
          <a:bodyPr wrap="square" anchor="ctr" anchorCtr="0">
            <a:normAutofit/>
          </a:bodyPr>
          <a:lstStyle>
            <a:lvl1pPr>
              <a:defRPr sz="27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auto"/>
            <a:r>
              <a:rPr lang="zh-CN" altLang="en-US" strike="noStrike" noProof="1"/>
              <a:t>单击编辑标题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440100" y="2275650"/>
            <a:ext cx="2967300" cy="30699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</a:p>
          <a:p>
            <a:pPr lvl="1" fontAlgn="auto"/>
            <a:r>
              <a:rPr lang="zh-CN" altLang="en-US" strike="noStrike" noProof="1"/>
              <a:t>第二级</a:t>
            </a:r>
          </a:p>
          <a:p>
            <a:pPr lvl="2" fontAlgn="auto"/>
            <a:r>
              <a:rPr lang="zh-CN" altLang="en-US" strike="noStrike" noProof="1"/>
              <a:t>第三级</a:t>
            </a:r>
          </a:p>
          <a:p>
            <a:pPr lvl="3" fontAlgn="auto"/>
            <a:r>
              <a:rPr lang="zh-CN" altLang="en-US" strike="noStrike" noProof="1"/>
              <a:t>第四级</a:t>
            </a:r>
          </a:p>
          <a:p>
            <a:pPr lvl="4" fontAlgn="auto"/>
            <a:r>
              <a:rPr lang="zh-CN" altLang="en-US" strike="noStrike" noProof="1"/>
              <a:t>第五级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3825900" y="1405930"/>
            <a:ext cx="4860000" cy="3815953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</a:p>
          <a:p>
            <a:pPr lvl="1" fontAlgn="auto"/>
            <a:r>
              <a:rPr lang="zh-CN" altLang="en-US" strike="noStrike" noProof="1"/>
              <a:t>第二级</a:t>
            </a:r>
          </a:p>
          <a:p>
            <a:pPr lvl="2" fontAlgn="auto"/>
            <a:r>
              <a:rPr lang="zh-CN" altLang="en-US" strike="noStrike" noProof="1"/>
              <a:t>第三级</a:t>
            </a:r>
          </a:p>
          <a:p>
            <a:pPr lvl="3" fontAlgn="auto"/>
            <a:r>
              <a:rPr lang="zh-CN" altLang="en-US" strike="noStrike" noProof="1"/>
              <a:t>第四级</a:t>
            </a:r>
          </a:p>
          <a:p>
            <a:pPr lvl="4" fontAlgn="auto"/>
            <a:r>
              <a:rPr lang="zh-CN" altLang="en-US" strike="noStrike" noProof="1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660400" y="6389688"/>
            <a:ext cx="2024063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2025/5/23</a:t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3087688" y="6389688"/>
            <a:ext cx="2968625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6457950" y="6389688"/>
            <a:ext cx="2025650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9144000" cy="2663825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 fontAlgn="base"/>
            <a:endParaRPr lang="zh-CN" altLang="en-US" sz="1350" strike="noStrike" noProof="1"/>
          </a:p>
        </p:txBody>
      </p:sp>
      <p:pic>
        <p:nvPicPr>
          <p:cNvPr id="17412" name="图片 9" descr="C:/Users/1V994W2/PycharmProjects/PPT_Background_Generation/pic_temp/0_pic_quater_left_up.png"/>
          <p:cNvPicPr/>
          <p:nvPr userDrawn="1">
            <p:custDataLst>
              <p:tags r:id="rId2"/>
            </p:custDataLst>
          </p:nvPr>
        </p:nvPicPr>
        <p:blipFill>
          <a:blip r:embed="rId8" r:link="rId9"/>
          <a:stretch>
            <a:fillRect/>
          </a:stretch>
        </p:blipFill>
        <p:spPr>
          <a:xfrm>
            <a:off x="0" y="0"/>
            <a:ext cx="539750" cy="61118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7413" name="图片 7" descr="C:/Users/1V994W2/PycharmProjects/PPT_Background_Generation/pic_temp/1_pic_quater_right_up.png"/>
          <p:cNvPicPr/>
          <p:nvPr userDrawn="1">
            <p:custDataLst>
              <p:tags r:id="rId3"/>
            </p:custDataLst>
          </p:nvPr>
        </p:nvPicPr>
        <p:blipFill>
          <a:blip r:embed="rId10" r:link="rId9"/>
          <a:stretch>
            <a:fillRect/>
          </a:stretch>
        </p:blipFill>
        <p:spPr>
          <a:xfrm>
            <a:off x="8604250" y="0"/>
            <a:ext cx="539750" cy="6826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9000" y="859500"/>
            <a:ext cx="8232300" cy="469800"/>
          </a:xfrm>
        </p:spPr>
        <p:txBody>
          <a:bodyPr wrap="square" anchor="ctr">
            <a:normAutofit/>
          </a:bodyPr>
          <a:lstStyle>
            <a:lvl1pPr algn="ctr">
              <a:defRPr sz="27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459000" y="1763100"/>
            <a:ext cx="8231981" cy="621000"/>
          </a:xfrm>
        </p:spPr>
        <p:txBody>
          <a:bodyPr wrap="square">
            <a:normAutofit/>
          </a:bodyPr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459581" y="3236850"/>
            <a:ext cx="8224200" cy="25731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</a:p>
          <a:p>
            <a:pPr lvl="1" fontAlgn="auto"/>
            <a:r>
              <a:rPr lang="zh-CN" altLang="en-US" strike="noStrike" noProof="1"/>
              <a:t>第二级</a:t>
            </a:r>
          </a:p>
          <a:p>
            <a:pPr lvl="2" fontAlgn="auto"/>
            <a:r>
              <a:rPr lang="zh-CN" altLang="en-US" strike="noStrike" noProof="1"/>
              <a:t>第三级</a:t>
            </a:r>
          </a:p>
          <a:p>
            <a:pPr lvl="3" fontAlgn="auto"/>
            <a:r>
              <a:rPr lang="zh-CN" altLang="en-US" strike="noStrike" noProof="1"/>
              <a:t>第四级</a:t>
            </a:r>
          </a:p>
          <a:p>
            <a:pPr lvl="4" fontAlgn="auto"/>
            <a:r>
              <a:rPr lang="zh-CN" altLang="en-US" strike="noStrike" noProof="1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60400" y="6389688"/>
            <a:ext cx="2024063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2025/5/23</a:t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3087688" y="6389688"/>
            <a:ext cx="2968625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6457950" y="6389688"/>
            <a:ext cx="2025650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>
            <p:custDataLst>
              <p:tags r:id="rId1"/>
            </p:custDataLst>
          </p:nvPr>
        </p:nvSpPr>
        <p:spPr>
          <a:xfrm>
            <a:off x="0" y="5029200"/>
            <a:ext cx="9144000" cy="1828800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 fontAlgn="base"/>
            <a:endParaRPr lang="zh-CN" altLang="en-US" sz="1350" strike="noStrike" noProof="1"/>
          </a:p>
        </p:txBody>
      </p:sp>
      <p:pic>
        <p:nvPicPr>
          <p:cNvPr id="18436" name="图片 9" descr="C:/Users/1V994W2/PycharmProjects/PPT_Background_Generation/pic_temp/0_pic_quater_left_up.png"/>
          <p:cNvPicPr/>
          <p:nvPr userDrawn="1">
            <p:custDataLst>
              <p:tags r:id="rId2"/>
            </p:custDataLst>
          </p:nvPr>
        </p:nvPicPr>
        <p:blipFill>
          <a:blip r:embed="rId8" r:link="rId9"/>
          <a:stretch>
            <a:fillRect/>
          </a:stretch>
        </p:blipFill>
        <p:spPr>
          <a:xfrm>
            <a:off x="0" y="0"/>
            <a:ext cx="539750" cy="61118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8437" name="图片 7" descr="C:/Users/1V994W2/PycharmProjects/PPT_Background_Generation/pic_temp/1_pic_quater_right_up.png"/>
          <p:cNvPicPr/>
          <p:nvPr userDrawn="1">
            <p:custDataLst>
              <p:tags r:id="rId3"/>
            </p:custDataLst>
          </p:nvPr>
        </p:nvPicPr>
        <p:blipFill>
          <a:blip r:embed="rId10" r:link="rId9"/>
          <a:stretch>
            <a:fillRect/>
          </a:stretch>
        </p:blipFill>
        <p:spPr>
          <a:xfrm>
            <a:off x="8604250" y="0"/>
            <a:ext cx="539750" cy="6826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3600" y="740250"/>
            <a:ext cx="8232300" cy="423900"/>
          </a:xfrm>
        </p:spPr>
        <p:txBody>
          <a:bodyPr wrap="square" anchor="ctr" anchorCtr="0">
            <a:normAutofit/>
          </a:bodyPr>
          <a:lstStyle>
            <a:lvl1pPr algn="ctr">
              <a:defRPr sz="24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453628" y="2082600"/>
            <a:ext cx="8243100" cy="24084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</a:p>
          <a:p>
            <a:pPr lvl="1" fontAlgn="auto"/>
            <a:r>
              <a:rPr lang="zh-CN" altLang="en-US" strike="noStrike" noProof="1"/>
              <a:t>第二级</a:t>
            </a:r>
          </a:p>
          <a:p>
            <a:pPr lvl="2" fontAlgn="auto"/>
            <a:r>
              <a:rPr lang="zh-CN" altLang="en-US" strike="noStrike" noProof="1"/>
              <a:t>第三级</a:t>
            </a:r>
          </a:p>
          <a:p>
            <a:pPr lvl="3" fontAlgn="auto"/>
            <a:r>
              <a:rPr lang="zh-CN" altLang="en-US" strike="noStrike" noProof="1"/>
              <a:t>第四级</a:t>
            </a:r>
          </a:p>
          <a:p>
            <a:pPr lvl="4" fontAlgn="auto"/>
            <a:r>
              <a:rPr lang="zh-CN" altLang="en-US" strike="noStrike" noProof="1"/>
              <a:t>第五级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</p:nvPr>
        </p:nvSpPr>
        <p:spPr>
          <a:xfrm>
            <a:off x="445500" y="5306850"/>
            <a:ext cx="8251200" cy="7587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60400" y="6389688"/>
            <a:ext cx="2024063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2025/5/23</a:t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3087688" y="6389688"/>
            <a:ext cx="2968625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6457950" y="6389688"/>
            <a:ext cx="2025650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 fontAlgn="base"/>
            <a:endParaRPr lang="zh-CN" altLang="en-US" sz="1350" strike="noStrike" noProof="1"/>
          </a:p>
        </p:txBody>
      </p:sp>
      <p:pic>
        <p:nvPicPr>
          <p:cNvPr id="19460" name="图片 11" descr="C:/Users/1V994W2/PycharmProjects/PPT_Background_Generation/pic_temp/0_pic_quater_left_up.png"/>
          <p:cNvPicPr/>
          <p:nvPr userDrawn="1">
            <p:custDataLst>
              <p:tags r:id="rId2"/>
            </p:custDataLst>
          </p:nvPr>
        </p:nvPicPr>
        <p:blipFill>
          <a:blip r:embed="rId8" r:link="rId9"/>
          <a:stretch>
            <a:fillRect/>
          </a:stretch>
        </p:blipFill>
        <p:spPr>
          <a:xfrm>
            <a:off x="8604250" y="6246813"/>
            <a:ext cx="539750" cy="6111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9461" name="图片 9" descr="C:/Users/1V994W2/PycharmProjects/PPT_Background_Generation/pic_temp/1_pic_quater_right_up.png"/>
          <p:cNvPicPr/>
          <p:nvPr userDrawn="1">
            <p:custDataLst>
              <p:tags r:id="rId3"/>
            </p:custDataLst>
          </p:nvPr>
        </p:nvPicPr>
        <p:blipFill>
          <a:blip r:embed="rId10" r:link="rId9"/>
          <a:stretch>
            <a:fillRect/>
          </a:stretch>
        </p:blipFill>
        <p:spPr>
          <a:xfrm>
            <a:off x="0" y="6175375"/>
            <a:ext cx="539750" cy="6826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34700" y="292846"/>
            <a:ext cx="8278200" cy="331473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434700" y="2025000"/>
            <a:ext cx="4006800" cy="21708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</a:p>
          <a:p>
            <a:pPr lvl="1" fontAlgn="auto"/>
            <a:r>
              <a:rPr lang="zh-CN" altLang="en-US" strike="noStrike" noProof="1"/>
              <a:t>第二级</a:t>
            </a:r>
          </a:p>
          <a:p>
            <a:pPr lvl="2" fontAlgn="auto"/>
            <a:r>
              <a:rPr lang="zh-CN" altLang="en-US" strike="noStrike" noProof="1"/>
              <a:t>第三级</a:t>
            </a:r>
          </a:p>
          <a:p>
            <a:pPr lvl="3" fontAlgn="auto"/>
            <a:r>
              <a:rPr lang="zh-CN" altLang="en-US" strike="noStrike" noProof="1"/>
              <a:t>第四级</a:t>
            </a:r>
          </a:p>
          <a:p>
            <a:pPr lvl="4" fontAlgn="auto"/>
            <a:r>
              <a:rPr lang="zh-CN" altLang="en-US" strike="noStrike" noProof="1"/>
              <a:t>第五级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4681800" y="2025000"/>
            <a:ext cx="4025700" cy="21708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</a:p>
          <a:p>
            <a:pPr lvl="1" fontAlgn="auto"/>
            <a:r>
              <a:rPr lang="zh-CN" altLang="en-US" strike="noStrike" noProof="1"/>
              <a:t>第二级</a:t>
            </a:r>
          </a:p>
          <a:p>
            <a:pPr lvl="2" fontAlgn="auto"/>
            <a:r>
              <a:rPr lang="zh-CN" altLang="en-US" strike="noStrike" noProof="1"/>
              <a:t>第三级</a:t>
            </a:r>
          </a:p>
          <a:p>
            <a:pPr lvl="3" fontAlgn="auto"/>
            <a:r>
              <a:rPr lang="zh-CN" altLang="en-US" strike="noStrike" noProof="1"/>
              <a:t>第四级</a:t>
            </a:r>
          </a:p>
          <a:p>
            <a:pPr lvl="4" fontAlgn="auto"/>
            <a:r>
              <a:rPr lang="zh-CN" altLang="en-US" strike="noStrike" noProof="1"/>
              <a:t>第五级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</p:nvPr>
        </p:nvSpPr>
        <p:spPr>
          <a:xfrm>
            <a:off x="429300" y="4914450"/>
            <a:ext cx="4006800" cy="5859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</p:nvPr>
        </p:nvSpPr>
        <p:spPr>
          <a:xfrm>
            <a:off x="4689900" y="4910850"/>
            <a:ext cx="4025700" cy="5859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60400" y="6389688"/>
            <a:ext cx="2024063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2025/5/23</a:t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3087688" y="6389688"/>
            <a:ext cx="2968625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6457950" y="6389688"/>
            <a:ext cx="2025650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1"/>
            </p:custDataLst>
          </p:nvPr>
        </p:nvSpPr>
        <p:spPr>
          <a:xfrm>
            <a:off x="0" y="1573213"/>
            <a:ext cx="9144000" cy="3711575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 fontAlgn="base"/>
            <a:endParaRPr lang="zh-CN" altLang="en-US" sz="1350" strike="noStrike" noProof="1"/>
          </a:p>
        </p:txBody>
      </p:sp>
      <p:pic>
        <p:nvPicPr>
          <p:cNvPr id="20484" name="图片 8" descr="C:/Users/1V994W2/PycharmProjects/PPT_Background_Generation/pic_temp/0_pic_quater_right_down.png"/>
          <p:cNvPicPr/>
          <p:nvPr userDrawn="1">
            <p:custDataLst>
              <p:tags r:id="rId2"/>
            </p:custDataLst>
          </p:nvPr>
        </p:nvPicPr>
        <p:blipFill>
          <a:blip r:embed="rId8" r:link="rId9"/>
          <a:stretch>
            <a:fillRect/>
          </a:stretch>
        </p:blipFill>
        <p:spPr>
          <a:xfrm>
            <a:off x="7927975" y="5483225"/>
            <a:ext cx="1216025" cy="13747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0485" name="图片 7" descr="C:/Users/1V994W2/PycharmProjects/PPT_Background_Generation/pic_temp/1_pic_quater_left_down.png"/>
          <p:cNvPicPr/>
          <p:nvPr userDrawn="1">
            <p:custDataLst>
              <p:tags r:id="rId3"/>
            </p:custDataLst>
          </p:nvPr>
        </p:nvPicPr>
        <p:blipFill>
          <a:blip r:embed="rId10" r:link="rId9"/>
          <a:stretch>
            <a:fillRect/>
          </a:stretch>
        </p:blipFill>
        <p:spPr>
          <a:xfrm>
            <a:off x="0" y="5322888"/>
            <a:ext cx="1214438" cy="153511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1142100" y="1637550"/>
            <a:ext cx="6858000" cy="1790100"/>
          </a:xfrm>
        </p:spPr>
        <p:txBody>
          <a:bodyPr wrap="square" anchor="b">
            <a:normAutofit/>
          </a:bodyPr>
          <a:lstStyle>
            <a:lvl1pPr algn="ctr">
              <a:defRPr sz="45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auto"/>
            <a:r>
              <a:rPr lang="zh-CN" altLang="en-US" strike="noStrike" noProof="1"/>
              <a:t>单击此处编辑标题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1141810" y="4069800"/>
            <a:ext cx="6858000" cy="1242000"/>
          </a:xfrm>
        </p:spPr>
        <p:txBody>
          <a:bodyPr wrap="square">
            <a:normAutofit/>
          </a:bodyPr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60400" y="6389688"/>
            <a:ext cx="2024063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2025/5/23</a:t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3087688" y="6389688"/>
            <a:ext cx="2968625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6457950" y="6389688"/>
            <a:ext cx="2025650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图片 4" descr="C:/Users/1V994W2/PycharmProjects/PPT_Background_Generation/pic_temp/pic_sup.png"/>
          <p:cNvPicPr/>
          <p:nvPr userDrawn="1">
            <p:custDataLst>
              <p:tags r:id="rId1"/>
            </p:custDataLst>
          </p:nvPr>
        </p:nvPicPr>
        <p:blipFill>
          <a:blip r:embed="rId6" r:link="rId7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" name="标题 6"/>
          <p:cNvSpPr>
            <a:spLocks noGrp="1"/>
          </p:cNvSpPr>
          <p:nvPr>
            <p:ph type="title" hasCustomPrompt="1"/>
          </p:nvPr>
        </p:nvSpPr>
        <p:spPr>
          <a:xfrm>
            <a:off x="1672306" y="2770333"/>
            <a:ext cx="3619025" cy="738013"/>
          </a:xfrm>
        </p:spPr>
        <p:txBody>
          <a:bodyPr anchor="b">
            <a:normAutofit/>
          </a:bodyPr>
          <a:lstStyle>
            <a:lvl1pPr>
              <a:defRPr sz="3600">
                <a:latin typeface="汉仪旗黑-85S" pitchFamily="18" charset="-122"/>
                <a:ea typeface="汉仪旗黑-85S" pitchFamily="18" charset="-122"/>
              </a:defRPr>
            </a:lvl1pPr>
          </a:lstStyle>
          <a:p>
            <a:pPr fontAlgn="auto"/>
            <a:r>
              <a:rPr lang="zh-CN" altLang="en-US" strike="noStrike" noProof="1"/>
              <a:t>单击编辑标题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3" hasCustomPrompt="1"/>
          </p:nvPr>
        </p:nvSpPr>
        <p:spPr>
          <a:xfrm>
            <a:off x="1672828" y="3870587"/>
            <a:ext cx="3618503" cy="23760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350"/>
            </a:lvl1pPr>
          </a:lstStyle>
          <a:p>
            <a:pPr lvl="0" fontAlgn="auto"/>
            <a:r>
              <a:rPr lang="zh-CN" altLang="en-US" sz="1350" strike="noStrike" noProof="1"/>
              <a:t>单击此处编辑副标题</a:t>
            </a:r>
            <a:endParaRPr lang="zh-CN" altLang="en-US" strike="noStrike" noProof="1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60400" y="6389688"/>
            <a:ext cx="2024063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2025/5/23</a:t>
            </a:fld>
            <a:endParaRPr lang="zh-CN" altLang="en-US" strike="noStrike" noProof="1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3087688" y="6389688"/>
            <a:ext cx="2968625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6457950" y="6389688"/>
            <a:ext cx="2025650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99" name="组合 8"/>
          <p:cNvGrpSpPr/>
          <p:nvPr userDrawn="1"/>
        </p:nvGrpSpPr>
        <p:grpSpPr>
          <a:xfrm>
            <a:off x="0" y="0"/>
            <a:ext cx="9144000" cy="682625"/>
            <a:chOff x="0" y="0"/>
            <a:chExt cx="12192000" cy="682332"/>
          </a:xfrm>
        </p:grpSpPr>
        <p:pic>
          <p:nvPicPr>
            <p:cNvPr id="4100" name="图片 7" descr="C:/Users/1V994W2/PycharmProjects/PPT_Background_Generation/pic_temp/0_pic_quater_left_up.png"/>
            <p:cNvPicPr/>
            <p:nvPr userDrawn="1">
              <p:custDataLst>
                <p:tags r:id="rId4"/>
              </p:custDataLst>
            </p:nvPr>
          </p:nvPicPr>
          <p:blipFill>
            <a:blip r:embed="rId7" r:link="rId8"/>
            <a:stretch>
              <a:fillRect/>
            </a:stretch>
          </p:blipFill>
          <p:spPr>
            <a:xfrm>
              <a:off x="0" y="0"/>
              <a:ext cx="720090" cy="611299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4101" name="图片 6" descr="C:/Users/1V994W2/PycharmProjects/PPT_Background_Generation/pic_temp/1_pic_quater_right_up.png"/>
            <p:cNvPicPr/>
            <p:nvPr userDrawn="1">
              <p:custDataLst>
                <p:tags r:id="rId5"/>
              </p:custDataLst>
            </p:nvPr>
          </p:nvPicPr>
          <p:blipFill>
            <a:blip r:embed="rId9" r:link="rId8"/>
            <a:stretch>
              <a:fillRect/>
            </a:stretch>
          </p:blipFill>
          <p:spPr>
            <a:xfrm>
              <a:off x="11471910" y="0"/>
              <a:ext cx="720090" cy="682332"/>
            </a:xfrm>
            <a:prstGeom prst="rect">
              <a:avLst/>
            </a:prstGeom>
            <a:noFill/>
            <a:ln w="9525">
              <a:noFill/>
            </a:ln>
          </p:spPr>
        </p:pic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2411" y="498479"/>
            <a:ext cx="8139178" cy="331473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 fontAlgn="auto"/>
            <a:r>
              <a:rPr strike="noStrike" noProof="1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2411" y="1626121"/>
            <a:ext cx="8139178" cy="4041680"/>
          </a:xfrm>
        </p:spPr>
        <p:txBody>
          <a:bodyPr vert="horz" wrap="square" lIns="90170" tIns="46990" rIns="90170" bIns="4699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 fontAlgn="auto"/>
            <a:r>
              <a:rPr strike="noStrike" noProof="1">
                <a:sym typeface="+mn-ea"/>
              </a:rPr>
              <a:t>单击此处编辑母版文本样式</a:t>
            </a:r>
          </a:p>
          <a:p>
            <a:pPr lvl="1" fontAlgn="auto"/>
            <a:r>
              <a:rPr strike="noStrike" noProof="1">
                <a:sym typeface="+mn-ea"/>
              </a:rPr>
              <a:t>第二级</a:t>
            </a:r>
          </a:p>
          <a:p>
            <a:pPr lvl="2" fontAlgn="auto"/>
            <a:r>
              <a:rPr strike="noStrike" noProof="1">
                <a:sym typeface="+mn-ea"/>
              </a:rPr>
              <a:t>第三级</a:t>
            </a:r>
          </a:p>
          <a:p>
            <a:pPr lvl="3" fontAlgn="auto"/>
            <a:r>
              <a:rPr strike="noStrike" noProof="1">
                <a:sym typeface="+mn-ea"/>
              </a:rPr>
              <a:t>第四级</a:t>
            </a:r>
          </a:p>
          <a:p>
            <a:pPr lvl="4" fontAlgn="auto"/>
            <a:r>
              <a:rPr strike="noStrike" noProof="1">
                <a:sym typeface="+mn-ea"/>
              </a:rPr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>
          <a:xfrm>
            <a:off x="660400" y="6389688"/>
            <a:ext cx="2024063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2025/5/23</a:t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>
          <a:xfrm>
            <a:off x="3087688" y="6389688"/>
            <a:ext cx="2968625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6457950" y="6389688"/>
            <a:ext cx="2025650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图片 6" descr="C:/Users/1V994W2/PycharmProjects/PPT_Background_Generation/pic_temp/pic_half_right.png"/>
          <p:cNvPicPr/>
          <p:nvPr userDrawn="1">
            <p:custDataLst>
              <p:tags r:id="rId1"/>
            </p:custDataLst>
          </p:nvPr>
        </p:nvPicPr>
        <p:blipFill>
          <a:blip r:embed="rId6" r:link="rId7"/>
          <a:stretch>
            <a:fillRect/>
          </a:stretch>
        </p:blipFill>
        <p:spPr>
          <a:xfrm>
            <a:off x="6434138" y="1905000"/>
            <a:ext cx="2709862" cy="304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标题 2"/>
          <p:cNvSpPr>
            <a:spLocks noGrp="1"/>
          </p:cNvSpPr>
          <p:nvPr>
            <p:ph type="ctrTitle" idx="14" hasCustomPrompt="1"/>
          </p:nvPr>
        </p:nvSpPr>
        <p:spPr>
          <a:xfrm>
            <a:off x="1643300" y="2796303"/>
            <a:ext cx="4420553" cy="535781"/>
          </a:xfrm>
        </p:spPr>
        <p:txBody>
          <a:bodyPr vert="horz" wrap="square" lIns="0" tIns="0" rIns="0" bIns="0" anchor="ctr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Pts val="3200"/>
              <a:buNone/>
              <a:defRPr sz="2400" b="0" spc="300">
                <a:solidFill>
                  <a:schemeClr val="tx1"/>
                </a:solidFill>
                <a:latin typeface="Arial" panose="020B0604020202020204" pitchFamily="34" charset="0"/>
                <a:ea typeface="汉仪旗黑-85S" pitchFamily="18" charset="-122"/>
              </a:defRPr>
            </a:lvl1pPr>
          </a:lstStyle>
          <a:p>
            <a:pPr fontAlgn="auto"/>
            <a:r>
              <a:rPr lang="zh-CN" altLang="en-US" strike="noStrike" noProof="1"/>
              <a:t>编辑标题</a:t>
            </a:r>
          </a:p>
        </p:txBody>
      </p:sp>
      <p:sp>
        <p:nvSpPr>
          <p:cNvPr id="2" name="副标题 1"/>
          <p:cNvSpPr>
            <a:spLocks noGrp="1"/>
          </p:cNvSpPr>
          <p:nvPr>
            <p:ph type="subTitle" idx="13" hasCustomPrompt="1"/>
          </p:nvPr>
        </p:nvSpPr>
        <p:spPr>
          <a:xfrm>
            <a:off x="1643300" y="3685858"/>
            <a:ext cx="4420553" cy="561975"/>
          </a:xfrm>
        </p:spPr>
        <p:txBody>
          <a:bodyPr vert="horz" wrap="square" lIns="0" tIns="0" rIns="0" bIns="0" anchor="t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Pts val="1600"/>
              <a:buFont typeface="Arial" panose="020B0604020202020204" pitchFamily="34" charset="0"/>
              <a:buNone/>
              <a:defRPr sz="1200" b="0" spc="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 algn="ctr">
              <a:buNone/>
            </a:lvl2pPr>
            <a:lvl3pPr marL="685800" indent="0" algn="ctr">
              <a:buNone/>
            </a:lvl3pPr>
            <a:lvl4pPr marL="1028700" indent="0" algn="ctr">
              <a:buNone/>
            </a:lvl4pPr>
            <a:lvl5pPr marL="1371600" indent="0" algn="ctr">
              <a:buNone/>
            </a:lvl5pPr>
            <a:lvl6pPr marL="1714500" indent="0" algn="ctr">
              <a:buNone/>
            </a:lvl6pPr>
            <a:lvl7pPr marL="2057400" indent="0" algn="ctr">
              <a:buNone/>
            </a:lvl7pPr>
            <a:lvl8pPr marL="2400300" indent="0" algn="ctr">
              <a:buNone/>
            </a:lvl8pPr>
            <a:lvl9pPr marL="2743200" indent="0" algn="ctr">
              <a:buNone/>
            </a:lvl9pPr>
          </a:lstStyle>
          <a:p>
            <a:pPr fontAlgn="auto"/>
            <a:r>
              <a:rPr lang="zh-CN" altLang="en-US" strike="noStrike" noProof="1"/>
              <a:t>单击此处编辑副标题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60400" y="6389688"/>
            <a:ext cx="2024063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2025/5/23</a:t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3087688" y="6389688"/>
            <a:ext cx="2968625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6457950" y="6389688"/>
            <a:ext cx="2025650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47" name="组合 9"/>
          <p:cNvGrpSpPr/>
          <p:nvPr userDrawn="1"/>
        </p:nvGrpSpPr>
        <p:grpSpPr>
          <a:xfrm>
            <a:off x="0" y="0"/>
            <a:ext cx="9144000" cy="682625"/>
            <a:chOff x="0" y="0"/>
            <a:chExt cx="12192000" cy="682332"/>
          </a:xfrm>
        </p:grpSpPr>
        <p:pic>
          <p:nvPicPr>
            <p:cNvPr id="6148" name="图片 8" descr="C:/Users/1V994W2/PycharmProjects/PPT_Background_Generation/pic_temp/0_pic_quater_left_up.png"/>
            <p:cNvPicPr/>
            <p:nvPr userDrawn="1">
              <p:custDataLst>
                <p:tags r:id="rId4"/>
              </p:custDataLst>
            </p:nvPr>
          </p:nvPicPr>
          <p:blipFill>
            <a:blip r:embed="rId7" r:link="rId8"/>
            <a:stretch>
              <a:fillRect/>
            </a:stretch>
          </p:blipFill>
          <p:spPr>
            <a:xfrm>
              <a:off x="0" y="0"/>
              <a:ext cx="720090" cy="611299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6149" name="图片 7" descr="C:/Users/1V994W2/PycharmProjects/PPT_Background_Generation/pic_temp/1_pic_quater_right_up.png"/>
            <p:cNvPicPr/>
            <p:nvPr userDrawn="1">
              <p:custDataLst>
                <p:tags r:id="rId5"/>
              </p:custDataLst>
            </p:nvPr>
          </p:nvPicPr>
          <p:blipFill>
            <a:blip r:embed="rId9" r:link="rId8"/>
            <a:stretch>
              <a:fillRect/>
            </a:stretch>
          </p:blipFill>
          <p:spPr>
            <a:xfrm>
              <a:off x="11471910" y="0"/>
              <a:ext cx="720090" cy="682332"/>
            </a:xfrm>
            <a:prstGeom prst="rect">
              <a:avLst/>
            </a:prstGeom>
            <a:noFill/>
            <a:ln w="9525">
              <a:noFill/>
            </a:ln>
          </p:spPr>
        </p:pic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2411" y="498479"/>
            <a:ext cx="8139178" cy="331473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 fontAlgn="auto"/>
            <a:r>
              <a:rPr strike="noStrike" noProof="1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502447" y="1626121"/>
            <a:ext cx="3962432" cy="4041680"/>
          </a:xfrm>
        </p:spPr>
        <p:txBody>
          <a:bodyPr vert="horz" wrap="square" lIns="90170" tIns="46990" rIns="90170" bIns="4699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 fontAlgn="auto"/>
            <a:r>
              <a:rPr strike="noStrike" noProof="1">
                <a:sym typeface="+mn-ea"/>
              </a:rPr>
              <a:t>单击此处编辑母版文本样式</a:t>
            </a:r>
          </a:p>
          <a:p>
            <a:pPr lvl="1" fontAlgn="auto"/>
            <a:r>
              <a:rPr strike="noStrike" noProof="1">
                <a:sym typeface="+mn-ea"/>
              </a:rPr>
              <a:t>第二级</a:t>
            </a:r>
          </a:p>
          <a:p>
            <a:pPr lvl="2" fontAlgn="auto"/>
            <a:r>
              <a:rPr strike="noStrike" noProof="1">
                <a:sym typeface="+mn-ea"/>
              </a:rPr>
              <a:t>第三级</a:t>
            </a:r>
          </a:p>
          <a:p>
            <a:pPr lvl="3" fontAlgn="auto"/>
            <a:r>
              <a:rPr strike="noStrike" noProof="1">
                <a:sym typeface="+mn-ea"/>
              </a:rPr>
              <a:t>第四级</a:t>
            </a:r>
          </a:p>
          <a:p>
            <a:pPr lvl="4" fontAlgn="auto"/>
            <a:r>
              <a:rPr strike="noStrike" noProof="1">
                <a:sym typeface="+mn-ea"/>
              </a:rPr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79158" y="1626121"/>
            <a:ext cx="3962432" cy="4041680"/>
          </a:xfrm>
        </p:spPr>
        <p:txBody>
          <a:bodyPr wrap="square" lIns="90170" tIns="46990" rIns="90170" bIns="46990">
            <a:normAutofit/>
          </a:bodyPr>
          <a:lstStyle>
            <a:lvl1pPr eaLnBrk="1" fontAlgn="auto" latinLnBrk="0" hangingPunct="1">
              <a:defRPr sz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eaLnBrk="1" fontAlgn="auto" latinLnBrk="0" hangingPunct="1">
              <a:defRPr sz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eaLnBrk="1" fontAlgn="auto" latinLnBrk="0" hangingPunct="1">
              <a:defRPr sz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eaLnBrk="1" fontAlgn="auto" latinLnBrk="0" hangingPunct="1">
              <a:defRPr sz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eaLnBrk="1" fontAlgn="auto" latinLnBrk="0" hangingPunct="1">
              <a:defRPr sz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</a:p>
          <a:p>
            <a:pPr lvl="1" fontAlgn="auto"/>
            <a:r>
              <a:rPr lang="zh-CN" altLang="en-US" strike="noStrike" noProof="1"/>
              <a:t>第二级</a:t>
            </a:r>
          </a:p>
          <a:p>
            <a:pPr lvl="2" fontAlgn="auto"/>
            <a:r>
              <a:rPr lang="zh-CN" altLang="en-US" strike="noStrike" noProof="1"/>
              <a:t>第三级</a:t>
            </a:r>
          </a:p>
          <a:p>
            <a:pPr lvl="3" fontAlgn="auto"/>
            <a:r>
              <a:rPr lang="zh-CN" altLang="en-US" strike="noStrike" noProof="1"/>
              <a:t>第四级</a:t>
            </a:r>
          </a:p>
          <a:p>
            <a:pPr lvl="4" fontAlgn="auto"/>
            <a:r>
              <a:rPr lang="zh-CN" altLang="en-US" strike="noStrike" noProof="1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>
          <a:xfrm>
            <a:off x="660400" y="6389688"/>
            <a:ext cx="2024063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2025/5/23</a:t>
            </a:fld>
            <a:endParaRPr lang="zh-CN" altLang="en-US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>
          <a:xfrm>
            <a:off x="3087688" y="6389688"/>
            <a:ext cx="2968625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6457950" y="6389688"/>
            <a:ext cx="2025650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71" name="组合 11"/>
          <p:cNvGrpSpPr/>
          <p:nvPr userDrawn="1"/>
        </p:nvGrpSpPr>
        <p:grpSpPr>
          <a:xfrm>
            <a:off x="0" y="0"/>
            <a:ext cx="9144000" cy="682625"/>
            <a:chOff x="0" y="0"/>
            <a:chExt cx="12192000" cy="682332"/>
          </a:xfrm>
        </p:grpSpPr>
        <p:pic>
          <p:nvPicPr>
            <p:cNvPr id="7172" name="图片 10" descr="C:/Users/1V994W2/PycharmProjects/PPT_Background_Generation/pic_temp/0_pic_quater_left_up.png"/>
            <p:cNvPicPr/>
            <p:nvPr userDrawn="1">
              <p:custDataLst>
                <p:tags r:id="rId4"/>
              </p:custDataLst>
            </p:nvPr>
          </p:nvPicPr>
          <p:blipFill>
            <a:blip r:embed="rId7" r:link="rId8"/>
            <a:stretch>
              <a:fillRect/>
            </a:stretch>
          </p:blipFill>
          <p:spPr>
            <a:xfrm>
              <a:off x="0" y="0"/>
              <a:ext cx="720090" cy="611299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7173" name="图片 9" descr="C:/Users/1V994W2/PycharmProjects/PPT_Background_Generation/pic_temp/1_pic_quater_right_up.png"/>
            <p:cNvPicPr/>
            <p:nvPr userDrawn="1">
              <p:custDataLst>
                <p:tags r:id="rId5"/>
              </p:custDataLst>
            </p:nvPr>
          </p:nvPicPr>
          <p:blipFill>
            <a:blip r:embed="rId9" r:link="rId8"/>
            <a:stretch>
              <a:fillRect/>
            </a:stretch>
          </p:blipFill>
          <p:spPr>
            <a:xfrm>
              <a:off x="11471910" y="0"/>
              <a:ext cx="720090" cy="682332"/>
            </a:xfrm>
            <a:prstGeom prst="rect">
              <a:avLst/>
            </a:prstGeom>
            <a:noFill/>
            <a:ln w="9525">
              <a:noFill/>
            </a:ln>
          </p:spPr>
        </p:pic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2411" y="498479"/>
            <a:ext cx="8139178" cy="331473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 fontAlgn="auto"/>
            <a:r>
              <a:rPr strike="noStrike" noProof="1">
                <a:sym typeface="+mn-ea"/>
              </a:rPr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502447" y="1000133"/>
            <a:ext cx="3962432" cy="285752"/>
          </a:xfrm>
        </p:spPr>
        <p:txBody>
          <a:bodyPr wrap="square" lIns="90170" tIns="46990" rIns="90170" bIns="46990" anchor="ctr" anchorCtr="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1500" b="0" u="none" strike="noStrike" kern="1200" cap="none" spc="200" normalizeH="0" baseline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 fontAlgn="auto"/>
            <a:r>
              <a:rPr lang="zh-CN" altLang="en-US" strike="noStrike" noProof="1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02444" y="2023369"/>
            <a:ext cx="3962400" cy="3701064"/>
          </a:xfrm>
        </p:spPr>
        <p:txBody>
          <a:bodyPr vert="horz" wrap="square" lIns="90170" tIns="46990" rIns="90170" bIns="4699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 fontAlgn="auto"/>
            <a:r>
              <a:rPr strike="noStrike" noProof="1">
                <a:sym typeface="+mn-ea"/>
              </a:rPr>
              <a:t>单击此处编辑母版文本样式</a:t>
            </a:r>
          </a:p>
          <a:p>
            <a:pPr lvl="1" fontAlgn="auto"/>
            <a:r>
              <a:rPr strike="noStrike" noProof="1">
                <a:sym typeface="+mn-ea"/>
              </a:rPr>
              <a:t>第二级</a:t>
            </a:r>
          </a:p>
          <a:p>
            <a:pPr lvl="2" fontAlgn="auto"/>
            <a:r>
              <a:rPr strike="noStrike" noProof="1">
                <a:sym typeface="+mn-ea"/>
              </a:rPr>
              <a:t>第三级</a:t>
            </a:r>
          </a:p>
          <a:p>
            <a:pPr lvl="3" fontAlgn="auto"/>
            <a:r>
              <a:rPr strike="noStrike" noProof="1">
                <a:sym typeface="+mn-ea"/>
              </a:rPr>
              <a:t>第四级</a:t>
            </a:r>
          </a:p>
          <a:p>
            <a:pPr lvl="4" fontAlgn="auto"/>
            <a:r>
              <a:rPr strike="noStrike" noProof="1">
                <a:sym typeface="+mn-ea"/>
              </a:rPr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4676812" y="1000133"/>
            <a:ext cx="3962432" cy="285752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15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 fontAlgn="auto"/>
            <a:r>
              <a:rPr strike="noStrike" noProof="1">
                <a:sym typeface="+mn-ea"/>
              </a:rPr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76812" y="2023369"/>
            <a:ext cx="3962432" cy="3701064"/>
          </a:xfrm>
        </p:spPr>
        <p:txBody>
          <a:bodyPr vert="horz" wrap="square" lIns="90170" tIns="46990" rIns="90170" bIns="4699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 fontAlgn="auto"/>
            <a:r>
              <a:rPr strike="noStrike" noProof="1">
                <a:sym typeface="+mn-ea"/>
              </a:rPr>
              <a:t>单击此处编辑母版文本样式</a:t>
            </a:r>
          </a:p>
          <a:p>
            <a:pPr lvl="1" fontAlgn="auto"/>
            <a:r>
              <a:rPr strike="noStrike" noProof="1">
                <a:sym typeface="+mn-ea"/>
              </a:rPr>
              <a:t>第二级</a:t>
            </a:r>
          </a:p>
          <a:p>
            <a:pPr lvl="2" fontAlgn="auto"/>
            <a:r>
              <a:rPr strike="noStrike" noProof="1">
                <a:sym typeface="+mn-ea"/>
              </a:rPr>
              <a:t>第三级</a:t>
            </a:r>
          </a:p>
          <a:p>
            <a:pPr lvl="3" fontAlgn="auto"/>
            <a:r>
              <a:rPr strike="noStrike" noProof="1">
                <a:sym typeface="+mn-ea"/>
              </a:rPr>
              <a:t>第四级</a:t>
            </a:r>
          </a:p>
          <a:p>
            <a:pPr lvl="4" fontAlgn="auto"/>
            <a:r>
              <a:rPr strike="noStrike" noProof="1">
                <a:sym typeface="+mn-ea"/>
              </a:rPr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>
          <a:xfrm>
            <a:off x="660400" y="6389688"/>
            <a:ext cx="2024063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2025/5/23</a:t>
            </a:fld>
            <a:endParaRPr lang="zh-CN" altLang="en-US" strike="noStrike" noProof="1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>
          <a:xfrm>
            <a:off x="3087688" y="6389688"/>
            <a:ext cx="2968625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6457950" y="6389688"/>
            <a:ext cx="2025650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图片 7" descr="C:/Users/1V994W2/Documents/Tencent%20Files/574576071/FileRecv/拼装素材/formiddle2/15/subject_holdright_64,126,178_0_staid_full_0.png"/>
          <p:cNvPicPr/>
          <p:nvPr userDrawn="1">
            <p:custDataLst>
              <p:tags r:id="rId1"/>
            </p:custDataLst>
          </p:nvPr>
        </p:nvPicPr>
        <p:blipFill>
          <a:blip r:embed="rId8" r:link="rId9"/>
          <a:stretch>
            <a:fillRect/>
          </a:stretch>
        </p:blipFill>
        <p:spPr>
          <a:xfrm>
            <a:off x="228600" y="2503488"/>
            <a:ext cx="3292475" cy="18510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" name="任意多边形 6"/>
          <p:cNvSpPr/>
          <p:nvPr userDrawn="1">
            <p:custDataLst>
              <p:tags r:id="rId2"/>
            </p:custDataLst>
          </p:nvPr>
        </p:nvSpPr>
        <p:spPr>
          <a:xfrm>
            <a:off x="3659188" y="0"/>
            <a:ext cx="5484813" cy="6858000"/>
          </a:xfrm>
          <a:custGeom>
            <a:avLst/>
            <a:gdLst>
              <a:gd name="connsiteX0" fmla="*/ 1714500 w 7314000"/>
              <a:gd name="connsiteY0" fmla="*/ 0 h 6858000"/>
              <a:gd name="connsiteX1" fmla="*/ 7314000 w 7314000"/>
              <a:gd name="connsiteY1" fmla="*/ 0 h 6858000"/>
              <a:gd name="connsiteX2" fmla="*/ 7314000 w 7314000"/>
              <a:gd name="connsiteY2" fmla="*/ 6858000 h 6858000"/>
              <a:gd name="connsiteX3" fmla="*/ 0 w 7314000"/>
              <a:gd name="connsiteY3" fmla="*/ 6858000 h 6858000"/>
              <a:gd name="connsiteX4" fmla="*/ 1714500 w 7314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14000" h="6858000">
                <a:moveTo>
                  <a:pt x="1714500" y="0"/>
                </a:moveTo>
                <a:lnTo>
                  <a:pt x="7314000" y="0"/>
                </a:lnTo>
                <a:lnTo>
                  <a:pt x="7314000" y="6858000"/>
                </a:lnTo>
                <a:lnTo>
                  <a:pt x="0" y="6858000"/>
                </a:lnTo>
                <a:lnTo>
                  <a:pt x="1714500" y="0"/>
                </a:lnTo>
                <a:close/>
              </a:path>
            </a:pathLst>
          </a:custGeom>
          <a:solidFill>
            <a:schemeClr val="tx2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/>
            <a:endParaRPr lang="zh-CN" altLang="en-US" sz="1350" strike="noStrike" noProof="1"/>
          </a:p>
        </p:txBody>
      </p:sp>
      <p:pic>
        <p:nvPicPr>
          <p:cNvPr id="8197" name="图片 5" descr="C:/Users/1V994W2/PycharmProjects/PPT_Background_Generation/pic_temp/0_pic_quater_left_up.png"/>
          <p:cNvPicPr/>
          <p:nvPr userDrawn="1">
            <p:custDataLst>
              <p:tags r:id="rId3"/>
            </p:custDataLst>
          </p:nvPr>
        </p:nvPicPr>
        <p:blipFill>
          <a:blip r:embed="rId10" r:link="rId9"/>
          <a:stretch>
            <a:fillRect/>
          </a:stretch>
        </p:blipFill>
        <p:spPr>
          <a:xfrm>
            <a:off x="8604250" y="6246813"/>
            <a:ext cx="539750" cy="61118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2411" y="498476"/>
            <a:ext cx="8139178" cy="331473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 fontAlgn="auto"/>
            <a:r>
              <a:rPr strike="noStrike" noProof="1">
                <a:sym typeface="+mn-ea"/>
              </a:rPr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60400" y="6389688"/>
            <a:ext cx="2024063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2025/5/23</a:t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3087688" y="6389688"/>
            <a:ext cx="2968625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6457950" y="6389688"/>
            <a:ext cx="2025650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>
          <a:xfrm>
            <a:off x="660400" y="6389688"/>
            <a:ext cx="2024063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2025/5/23</a:t>
            </a:fld>
            <a:endParaRPr lang="zh-CN" altLang="en-US" strike="noStrike" noProof="1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>
          <a:xfrm>
            <a:off x="3087688" y="6389688"/>
            <a:ext cx="2968625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6457950" y="6389688"/>
            <a:ext cx="2025650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43" name="组合 9"/>
          <p:cNvGrpSpPr/>
          <p:nvPr userDrawn="1"/>
        </p:nvGrpSpPr>
        <p:grpSpPr>
          <a:xfrm>
            <a:off x="0" y="0"/>
            <a:ext cx="9144000" cy="682625"/>
            <a:chOff x="0" y="0"/>
            <a:chExt cx="12192000" cy="682332"/>
          </a:xfrm>
        </p:grpSpPr>
        <p:pic>
          <p:nvPicPr>
            <p:cNvPr id="10244" name="图片 8" descr="C:/Users/1V994W2/PycharmProjects/PPT_Background_Generation/pic_temp/0_pic_quater_left_up.png"/>
            <p:cNvPicPr/>
            <p:nvPr userDrawn="1">
              <p:custDataLst>
                <p:tags r:id="rId4"/>
              </p:custDataLst>
            </p:nvPr>
          </p:nvPicPr>
          <p:blipFill>
            <a:blip r:embed="rId7" r:link="rId8"/>
            <a:stretch>
              <a:fillRect/>
            </a:stretch>
          </p:blipFill>
          <p:spPr>
            <a:xfrm>
              <a:off x="0" y="0"/>
              <a:ext cx="720090" cy="611299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10245" name="图片 7" descr="C:/Users/1V994W2/PycharmProjects/PPT_Background_Generation/pic_temp/1_pic_quater_right_up.png"/>
            <p:cNvPicPr/>
            <p:nvPr userDrawn="1">
              <p:custDataLst>
                <p:tags r:id="rId5"/>
              </p:custDataLst>
            </p:nvPr>
          </p:nvPicPr>
          <p:blipFill>
            <a:blip r:embed="rId9" r:link="rId8"/>
            <a:stretch>
              <a:fillRect/>
            </a:stretch>
          </p:blipFill>
          <p:spPr>
            <a:xfrm>
              <a:off x="11471910" y="0"/>
              <a:ext cx="720090" cy="682332"/>
            </a:xfrm>
            <a:prstGeom prst="rect">
              <a:avLst/>
            </a:prstGeom>
            <a:noFill/>
            <a:ln w="9525">
              <a:noFill/>
            </a:ln>
          </p:spPr>
        </p:pic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2447" y="498479"/>
            <a:ext cx="8139178" cy="331473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 fontAlgn="auto"/>
            <a:r>
              <a:rPr strike="noStrike" noProof="1">
                <a:sym typeface="+mn-ea"/>
              </a:rPr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02447" y="1626121"/>
            <a:ext cx="3962432" cy="4041680"/>
          </a:xfrm>
        </p:spPr>
        <p:txBody>
          <a:bodyPr vert="horz" lIns="90170" tIns="46990" rIns="90170" bIns="4699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 fontAlgn="auto"/>
            <a:endParaRPr strike="noStrike" noProof="1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679194" y="1626121"/>
            <a:ext cx="3962432" cy="4041680"/>
          </a:xfrm>
        </p:spPr>
        <p:txBody>
          <a:bodyPr vert="horz" wrap="square" lIns="90170" tIns="46990" rIns="90170" bIns="4699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 fontAlgn="auto"/>
            <a:r>
              <a:rPr strike="noStrike" noProof="1">
                <a:sym typeface="+mn-ea"/>
              </a:rPr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>
          <a:xfrm>
            <a:off x="660400" y="6389688"/>
            <a:ext cx="2024063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fld id="{9EFD9D74-47D9-4702-A33C-335B63B48DBF}" type="datetimeFigureOut">
              <a:rPr lang="zh-CN" altLang="en-US" strike="noStrike" noProof="1" smtClean="0"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2025/5/23</a:t>
            </a:fld>
            <a:endParaRPr lang="zh-CN" altLang="en-US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>
          <a:xfrm>
            <a:off x="3087688" y="6389688"/>
            <a:ext cx="2968625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6457950" y="6389688"/>
            <a:ext cx="2025650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fld id="{FABC47A4-756D-490B-A52F-7D9E2C9FC05F}" type="slidenum">
              <a:rPr lang="zh-CN" altLang="en-US" strike="noStrike" noProof="1" smtClean="0"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67" name="组合 8"/>
          <p:cNvGrpSpPr/>
          <p:nvPr userDrawn="1"/>
        </p:nvGrpSpPr>
        <p:grpSpPr>
          <a:xfrm>
            <a:off x="0" y="0"/>
            <a:ext cx="9144000" cy="682625"/>
            <a:chOff x="0" y="0"/>
            <a:chExt cx="12192000" cy="682332"/>
          </a:xfrm>
        </p:grpSpPr>
        <p:pic>
          <p:nvPicPr>
            <p:cNvPr id="11268" name="图片 7" descr="C:/Users/1V994W2/PycharmProjects/PPT_Background_Generation/pic_temp/0_pic_quater_left_up.png"/>
            <p:cNvPicPr/>
            <p:nvPr userDrawn="1">
              <p:custDataLst>
                <p:tags r:id="rId4"/>
              </p:custDataLst>
            </p:nvPr>
          </p:nvPicPr>
          <p:blipFill>
            <a:blip r:embed="rId7" r:link="rId8"/>
            <a:stretch>
              <a:fillRect/>
            </a:stretch>
          </p:blipFill>
          <p:spPr>
            <a:xfrm>
              <a:off x="0" y="0"/>
              <a:ext cx="720090" cy="611299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11269" name="图片 6" descr="C:/Users/1V994W2/PycharmProjects/PPT_Background_Generation/pic_temp/1_pic_quater_right_up.png"/>
            <p:cNvPicPr/>
            <p:nvPr userDrawn="1">
              <p:custDataLst>
                <p:tags r:id="rId5"/>
              </p:custDataLst>
            </p:nvPr>
          </p:nvPicPr>
          <p:blipFill>
            <a:blip r:embed="rId9" r:link="rId8"/>
            <a:stretch>
              <a:fillRect/>
            </a:stretch>
          </p:blipFill>
          <p:spPr>
            <a:xfrm>
              <a:off x="11471910" y="0"/>
              <a:ext cx="720090" cy="682332"/>
            </a:xfrm>
            <a:prstGeom prst="rect">
              <a:avLst/>
            </a:prstGeom>
            <a:noFill/>
            <a:ln w="9525">
              <a:noFill/>
            </a:ln>
          </p:spPr>
        </p:pic>
      </p:grpSp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928351" y="1626121"/>
            <a:ext cx="713238" cy="4041680"/>
          </a:xfrm>
        </p:spPr>
        <p:txBody>
          <a:bodyPr vert="eaVert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 fontAlgn="auto"/>
            <a:r>
              <a:rPr strike="noStrike" noProof="1">
                <a:sym typeface="+mn-ea"/>
              </a:rPr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502444" y="1626113"/>
            <a:ext cx="7371076" cy="4041680"/>
          </a:xfrm>
        </p:spPr>
        <p:txBody>
          <a:bodyPr vert="eaVert" wrap="square">
            <a:normAutofit/>
          </a:bodyPr>
          <a:lstStyle>
            <a:lvl1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</a:p>
          <a:p>
            <a:pPr lvl="1" fontAlgn="auto"/>
            <a:r>
              <a:rPr lang="zh-CN" altLang="en-US" strike="noStrike" noProof="1"/>
              <a:t>第二级</a:t>
            </a:r>
          </a:p>
          <a:p>
            <a:pPr lvl="2" fontAlgn="auto"/>
            <a:r>
              <a:rPr lang="zh-CN" altLang="en-US" strike="noStrike" noProof="1"/>
              <a:t>第三级</a:t>
            </a:r>
          </a:p>
          <a:p>
            <a:pPr lvl="3" fontAlgn="auto"/>
            <a:r>
              <a:rPr lang="zh-CN" altLang="en-US" strike="noStrike" noProof="1"/>
              <a:t>第四级</a:t>
            </a:r>
          </a:p>
          <a:p>
            <a:pPr lvl="4" fontAlgn="auto"/>
            <a:r>
              <a:rPr lang="zh-CN" altLang="en-US" strike="noStrike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>
          <a:xfrm>
            <a:off x="660400" y="6389688"/>
            <a:ext cx="2024063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2025/5/23</a:t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>
          <a:xfrm>
            <a:off x="3087688" y="6389688"/>
            <a:ext cx="2968625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6457950" y="6389688"/>
            <a:ext cx="2025650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91" name="组合 1"/>
          <p:cNvGrpSpPr/>
          <p:nvPr userDrawn="1"/>
        </p:nvGrpSpPr>
        <p:grpSpPr>
          <a:xfrm>
            <a:off x="0" y="0"/>
            <a:ext cx="9144000" cy="682625"/>
            <a:chOff x="0" y="0"/>
            <a:chExt cx="12192000" cy="682332"/>
          </a:xfrm>
        </p:grpSpPr>
        <p:pic>
          <p:nvPicPr>
            <p:cNvPr id="12292" name="图片 7" descr="C:/Users/1V994W2/PycharmProjects/PPT_Background_Generation/pic_temp/0_pic_quater_left_up.png"/>
            <p:cNvPicPr/>
            <p:nvPr userDrawn="1">
              <p:custDataLst>
                <p:tags r:id="rId4"/>
              </p:custDataLst>
            </p:nvPr>
          </p:nvPicPr>
          <p:blipFill>
            <a:blip r:embed="rId7" r:link="rId8"/>
            <a:stretch>
              <a:fillRect/>
            </a:stretch>
          </p:blipFill>
          <p:spPr>
            <a:xfrm>
              <a:off x="0" y="0"/>
              <a:ext cx="720090" cy="611299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12293" name="图片 5" descr="C:/Users/1V994W2/PycharmProjects/PPT_Background_Generation/pic_temp/1_pic_quater_right_up.png"/>
            <p:cNvPicPr/>
            <p:nvPr userDrawn="1">
              <p:custDataLst>
                <p:tags r:id="rId5"/>
              </p:custDataLst>
            </p:nvPr>
          </p:nvPicPr>
          <p:blipFill>
            <a:blip r:embed="rId9" r:link="rId8"/>
            <a:stretch>
              <a:fillRect/>
            </a:stretch>
          </p:blipFill>
          <p:spPr>
            <a:xfrm>
              <a:off x="11471910" y="0"/>
              <a:ext cx="720090" cy="682332"/>
            </a:xfrm>
            <a:prstGeom prst="rect">
              <a:avLst/>
            </a:prstGeom>
            <a:noFill/>
            <a:ln w="9525">
              <a:noFill/>
            </a:ln>
          </p:spPr>
        </p:pic>
      </p:grp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502447" y="1626121"/>
            <a:ext cx="8139178" cy="4041680"/>
          </a:xfrm>
        </p:spPr>
        <p:txBody>
          <a:bodyPr wrap="square">
            <a:norm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</a:p>
          <a:p>
            <a:pPr lvl="1" fontAlgn="auto"/>
            <a:r>
              <a:rPr lang="zh-CN" altLang="en-US" strike="noStrike" noProof="1"/>
              <a:t>第二级</a:t>
            </a:r>
          </a:p>
          <a:p>
            <a:pPr lvl="2" fontAlgn="auto"/>
            <a:r>
              <a:rPr lang="zh-CN" altLang="en-US" strike="noStrike" noProof="1"/>
              <a:t>第三级</a:t>
            </a:r>
          </a:p>
          <a:p>
            <a:pPr lvl="3" fontAlgn="auto"/>
            <a:r>
              <a:rPr lang="zh-CN" altLang="en-US" strike="noStrike" noProof="1"/>
              <a:t>第四级</a:t>
            </a:r>
          </a:p>
          <a:p>
            <a:pPr lvl="4" fontAlgn="auto"/>
            <a:r>
              <a:rPr lang="zh-CN" altLang="en-US" strike="noStrike" noProof="1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>
          <a:xfrm>
            <a:off x="660400" y="6389688"/>
            <a:ext cx="2024063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2025/5/23</a:t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>
          <a:xfrm>
            <a:off x="3087688" y="6389688"/>
            <a:ext cx="2968625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6457950" y="6389688"/>
            <a:ext cx="2025650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2504" cy="4525963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4296" y="1600200"/>
            <a:ext cx="4032504" cy="4525963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5" name="图片 5" descr="C:/Users/1V994W2/PycharmProjects/PPT_Background_Generation/pic_temp/pic_sup.png"/>
          <p:cNvPicPr/>
          <p:nvPr userDrawn="1">
            <p:custDataLst>
              <p:tags r:id="rId1"/>
            </p:custDataLst>
          </p:nvPr>
        </p:nvPicPr>
        <p:blipFill>
          <a:blip r:embed="rId6" r:link="rId7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2" name="文本占位符 8"/>
          <p:cNvSpPr>
            <a:spLocks noGrp="1"/>
          </p:cNvSpPr>
          <p:nvPr>
            <p:ph type="body" sz="quarter" idx="13" hasCustomPrompt="1"/>
          </p:nvPr>
        </p:nvSpPr>
        <p:spPr>
          <a:xfrm>
            <a:off x="2079229" y="3947955"/>
            <a:ext cx="3618503" cy="30811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350"/>
            </a:lvl1pPr>
          </a:lstStyle>
          <a:p>
            <a:pPr lvl="0" fontAlgn="auto"/>
            <a:r>
              <a:rPr lang="zh-CN" altLang="en-US" sz="1350" strike="noStrike" noProof="1"/>
              <a:t>单击此处编辑副标题</a:t>
            </a:r>
            <a:endParaRPr lang="zh-CN" altLang="en-US" strike="noStrike" noProof="1"/>
          </a:p>
        </p:txBody>
      </p:sp>
      <p:sp>
        <p:nvSpPr>
          <p:cNvPr id="13" name="标题 12"/>
          <p:cNvSpPr>
            <a:spLocks noGrp="1"/>
          </p:cNvSpPr>
          <p:nvPr>
            <p:ph type="title" hasCustomPrompt="1"/>
          </p:nvPr>
        </p:nvSpPr>
        <p:spPr>
          <a:xfrm>
            <a:off x="2078708" y="2810919"/>
            <a:ext cx="3618503" cy="812711"/>
          </a:xfrm>
        </p:spPr>
        <p:txBody>
          <a:bodyPr anchor="b">
            <a:noAutofit/>
          </a:bodyPr>
          <a:lstStyle>
            <a:lvl1pPr>
              <a:defRPr sz="4050">
                <a:latin typeface="汉仪旗黑-85S" pitchFamily="18" charset="-122"/>
                <a:ea typeface="汉仪旗黑-85S" pitchFamily="18" charset="-122"/>
              </a:defRPr>
            </a:lvl1pPr>
          </a:lstStyle>
          <a:p>
            <a:pPr fontAlgn="auto"/>
            <a:r>
              <a:rPr lang="zh-CN" altLang="en-US" sz="4050" strike="noStrike" noProof="1"/>
              <a:t>单击编辑标题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60400" y="6389688"/>
            <a:ext cx="2024063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2025/5/23</a:t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3087688" y="6389688"/>
            <a:ext cx="2968625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6457950" y="6389688"/>
            <a:ext cx="2025650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9" name="图片 6" descr="C:/Users/1V994W2/PycharmProjects/PPT_Background_Generation/pic_temp/0_pic_quater_left_up.png"/>
          <p:cNvPicPr/>
          <p:nvPr userDrawn="1">
            <p:custDataLst>
              <p:tags r:id="rId1"/>
            </p:custDataLst>
          </p:nvPr>
        </p:nvPicPr>
        <p:blipFill>
          <a:blip r:embed="rId7" r:link="rId8"/>
          <a:stretch>
            <a:fillRect/>
          </a:stretch>
        </p:blipFill>
        <p:spPr>
          <a:xfrm>
            <a:off x="0" y="0"/>
            <a:ext cx="539750" cy="61118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4340" name="图片 5" descr="C:/Users/1V994W2/PycharmProjects/PPT_Background_Generation/pic_temp/1_pic_quater_right_up.png"/>
          <p:cNvPicPr/>
          <p:nvPr userDrawn="1">
            <p:custDataLst>
              <p:tags r:id="rId2"/>
            </p:custDataLst>
          </p:nvPr>
        </p:nvPicPr>
        <p:blipFill>
          <a:blip r:embed="rId9" r:link="rId8"/>
          <a:stretch>
            <a:fillRect/>
          </a:stretch>
        </p:blipFill>
        <p:spPr>
          <a:xfrm>
            <a:off x="8604250" y="0"/>
            <a:ext cx="539750" cy="6826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2411" y="498476"/>
            <a:ext cx="8139178" cy="331473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660400" y="6389688"/>
            <a:ext cx="2024063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2025/5/23</a:t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3087688" y="6389688"/>
            <a:ext cx="2968625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6457950" y="6389688"/>
            <a:ext cx="2025650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1"/>
            </p:custDataLst>
          </p:nvPr>
        </p:nvSpPr>
        <p:spPr>
          <a:xfrm>
            <a:off x="219075" y="303213"/>
            <a:ext cx="8705850" cy="6251575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 fontAlgn="base"/>
            <a:endParaRPr lang="zh-CN" altLang="en-US" sz="1350" strike="noStrike" noProof="1"/>
          </a:p>
        </p:txBody>
      </p:sp>
      <p:pic>
        <p:nvPicPr>
          <p:cNvPr id="15364" name="图片 8" descr="C:/Users/1V994W2/PycharmProjects/PPT_Background_Generation/pic_temp/0_pic_quater_left_up.png"/>
          <p:cNvPicPr/>
          <p:nvPr userDrawn="1">
            <p:custDataLst>
              <p:tags r:id="rId2"/>
            </p:custDataLst>
          </p:nvPr>
        </p:nvPicPr>
        <p:blipFill>
          <a:blip r:embed="rId8" r:link="rId9"/>
          <a:stretch>
            <a:fillRect/>
          </a:stretch>
        </p:blipFill>
        <p:spPr>
          <a:xfrm>
            <a:off x="0" y="0"/>
            <a:ext cx="539750" cy="61118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5365" name="图片 7" descr="C:/Users/1V994W2/PycharmProjects/PPT_Background_Generation/pic_temp/1_pic_quater_right_up.png"/>
          <p:cNvPicPr/>
          <p:nvPr userDrawn="1">
            <p:custDataLst>
              <p:tags r:id="rId3"/>
            </p:custDataLst>
          </p:nvPr>
        </p:nvPicPr>
        <p:blipFill>
          <a:blip r:embed="rId10" r:link="rId9"/>
          <a:stretch>
            <a:fillRect/>
          </a:stretch>
        </p:blipFill>
        <p:spPr>
          <a:xfrm>
            <a:off x="8604250" y="0"/>
            <a:ext cx="539750" cy="6826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961200" y="1339650"/>
            <a:ext cx="7219800" cy="542700"/>
          </a:xfrm>
        </p:spPr>
        <p:txBody>
          <a:bodyPr wrap="square" anchor="ctr">
            <a:normAutofit/>
          </a:bodyPr>
          <a:lstStyle>
            <a:lvl1pPr>
              <a:defRPr sz="24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auto"/>
            <a:r>
              <a:rPr lang="zh-CN" altLang="en-US" strike="noStrike" noProof="1"/>
              <a:t>单击此处编辑标题</a:t>
            </a:r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960835" y="2594250"/>
            <a:ext cx="7219950" cy="25839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</a:p>
          <a:p>
            <a:pPr lvl="1" fontAlgn="auto"/>
            <a:r>
              <a:rPr lang="zh-CN" altLang="en-US" strike="noStrike" noProof="1"/>
              <a:t>第二级</a:t>
            </a:r>
          </a:p>
          <a:p>
            <a:pPr lvl="2" fontAlgn="auto"/>
            <a:r>
              <a:rPr lang="zh-CN" altLang="en-US" strike="noStrike" noProof="1"/>
              <a:t>第三级</a:t>
            </a:r>
          </a:p>
          <a:p>
            <a:pPr lvl="3" fontAlgn="auto"/>
            <a:r>
              <a:rPr lang="zh-CN" altLang="en-US" strike="noStrike" noProof="1"/>
              <a:t>第四级</a:t>
            </a:r>
          </a:p>
          <a:p>
            <a:pPr lvl="4" fontAlgn="auto"/>
            <a:r>
              <a:rPr lang="zh-CN" altLang="en-US" strike="noStrike" noProof="1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60400" y="6389688"/>
            <a:ext cx="2024063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2025/5/23</a:t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3087688" y="6389688"/>
            <a:ext cx="2968625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6457950" y="6389688"/>
            <a:ext cx="2025650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3617913" cy="6858000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 fontAlgn="base"/>
            <a:endParaRPr lang="zh-CN" altLang="en-US" sz="1350" strike="noStrike" noProof="1"/>
          </a:p>
        </p:txBody>
      </p:sp>
      <p:pic>
        <p:nvPicPr>
          <p:cNvPr id="16388" name="图片 7" descr="C:/Users/1V994W2/PycharmProjects/PPT_Background_Generation/pic_temp/0_pic_quater_left_up.png"/>
          <p:cNvPicPr/>
          <p:nvPr userDrawn="1">
            <p:custDataLst>
              <p:tags r:id="rId2"/>
            </p:custDataLst>
          </p:nvPr>
        </p:nvPicPr>
        <p:blipFill>
          <a:blip r:embed="rId7" r:link="rId8"/>
          <a:stretch>
            <a:fillRect/>
          </a:stretch>
        </p:blipFill>
        <p:spPr>
          <a:xfrm>
            <a:off x="8604250" y="0"/>
            <a:ext cx="539750" cy="61118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37400" y="880650"/>
            <a:ext cx="2970000" cy="661500"/>
          </a:xfrm>
        </p:spPr>
        <p:txBody>
          <a:bodyPr wrap="square" anchor="ctr" anchorCtr="0">
            <a:normAutofit/>
          </a:bodyPr>
          <a:lstStyle>
            <a:lvl1pPr>
              <a:defRPr sz="27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auto"/>
            <a:r>
              <a:rPr lang="zh-CN" altLang="en-US" strike="noStrike" noProof="1"/>
              <a:t>单击编辑标题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440100" y="2275650"/>
            <a:ext cx="2967300" cy="30699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</a:p>
          <a:p>
            <a:pPr lvl="1" fontAlgn="auto"/>
            <a:r>
              <a:rPr lang="zh-CN" altLang="en-US" strike="noStrike" noProof="1"/>
              <a:t>第二级</a:t>
            </a:r>
          </a:p>
          <a:p>
            <a:pPr lvl="2" fontAlgn="auto"/>
            <a:r>
              <a:rPr lang="zh-CN" altLang="en-US" strike="noStrike" noProof="1"/>
              <a:t>第三级</a:t>
            </a:r>
          </a:p>
          <a:p>
            <a:pPr lvl="3" fontAlgn="auto"/>
            <a:r>
              <a:rPr lang="zh-CN" altLang="en-US" strike="noStrike" noProof="1"/>
              <a:t>第四级</a:t>
            </a:r>
          </a:p>
          <a:p>
            <a:pPr lvl="4" fontAlgn="auto"/>
            <a:r>
              <a:rPr lang="zh-CN" altLang="en-US" strike="noStrike" noProof="1"/>
              <a:t>第五级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3825900" y="1405930"/>
            <a:ext cx="4860000" cy="3815953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</a:p>
          <a:p>
            <a:pPr lvl="1" fontAlgn="auto"/>
            <a:r>
              <a:rPr lang="zh-CN" altLang="en-US" strike="noStrike" noProof="1"/>
              <a:t>第二级</a:t>
            </a:r>
          </a:p>
          <a:p>
            <a:pPr lvl="2" fontAlgn="auto"/>
            <a:r>
              <a:rPr lang="zh-CN" altLang="en-US" strike="noStrike" noProof="1"/>
              <a:t>第三级</a:t>
            </a:r>
          </a:p>
          <a:p>
            <a:pPr lvl="3" fontAlgn="auto"/>
            <a:r>
              <a:rPr lang="zh-CN" altLang="en-US" strike="noStrike" noProof="1"/>
              <a:t>第四级</a:t>
            </a:r>
          </a:p>
          <a:p>
            <a:pPr lvl="4" fontAlgn="auto"/>
            <a:r>
              <a:rPr lang="zh-CN" altLang="en-US" strike="noStrike" noProof="1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660400" y="6389688"/>
            <a:ext cx="2024063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2025/5/23</a:t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3087688" y="6389688"/>
            <a:ext cx="2968625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6457950" y="6389688"/>
            <a:ext cx="2025650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9144000" cy="2663825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 fontAlgn="base"/>
            <a:endParaRPr lang="zh-CN" altLang="en-US" sz="1350" strike="noStrike" noProof="1"/>
          </a:p>
        </p:txBody>
      </p:sp>
      <p:pic>
        <p:nvPicPr>
          <p:cNvPr id="17412" name="图片 9" descr="C:/Users/1V994W2/PycharmProjects/PPT_Background_Generation/pic_temp/0_pic_quater_left_up.png"/>
          <p:cNvPicPr/>
          <p:nvPr userDrawn="1">
            <p:custDataLst>
              <p:tags r:id="rId2"/>
            </p:custDataLst>
          </p:nvPr>
        </p:nvPicPr>
        <p:blipFill>
          <a:blip r:embed="rId8" r:link="rId9"/>
          <a:stretch>
            <a:fillRect/>
          </a:stretch>
        </p:blipFill>
        <p:spPr>
          <a:xfrm>
            <a:off x="0" y="0"/>
            <a:ext cx="539750" cy="61118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7413" name="图片 7" descr="C:/Users/1V994W2/PycharmProjects/PPT_Background_Generation/pic_temp/1_pic_quater_right_up.png"/>
          <p:cNvPicPr/>
          <p:nvPr userDrawn="1">
            <p:custDataLst>
              <p:tags r:id="rId3"/>
            </p:custDataLst>
          </p:nvPr>
        </p:nvPicPr>
        <p:blipFill>
          <a:blip r:embed="rId10" r:link="rId9"/>
          <a:stretch>
            <a:fillRect/>
          </a:stretch>
        </p:blipFill>
        <p:spPr>
          <a:xfrm>
            <a:off x="8604250" y="0"/>
            <a:ext cx="539750" cy="6826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9000" y="859500"/>
            <a:ext cx="8232300" cy="469800"/>
          </a:xfrm>
        </p:spPr>
        <p:txBody>
          <a:bodyPr wrap="square" anchor="ctr">
            <a:normAutofit/>
          </a:bodyPr>
          <a:lstStyle>
            <a:lvl1pPr algn="ctr">
              <a:defRPr sz="27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459000" y="1763100"/>
            <a:ext cx="8231981" cy="621000"/>
          </a:xfrm>
        </p:spPr>
        <p:txBody>
          <a:bodyPr wrap="square">
            <a:normAutofit/>
          </a:bodyPr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459581" y="3236850"/>
            <a:ext cx="8224200" cy="25731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</a:p>
          <a:p>
            <a:pPr lvl="1" fontAlgn="auto"/>
            <a:r>
              <a:rPr lang="zh-CN" altLang="en-US" strike="noStrike" noProof="1"/>
              <a:t>第二级</a:t>
            </a:r>
          </a:p>
          <a:p>
            <a:pPr lvl="2" fontAlgn="auto"/>
            <a:r>
              <a:rPr lang="zh-CN" altLang="en-US" strike="noStrike" noProof="1"/>
              <a:t>第三级</a:t>
            </a:r>
          </a:p>
          <a:p>
            <a:pPr lvl="3" fontAlgn="auto"/>
            <a:r>
              <a:rPr lang="zh-CN" altLang="en-US" strike="noStrike" noProof="1"/>
              <a:t>第四级</a:t>
            </a:r>
          </a:p>
          <a:p>
            <a:pPr lvl="4" fontAlgn="auto"/>
            <a:r>
              <a:rPr lang="zh-CN" altLang="en-US" strike="noStrike" noProof="1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60400" y="6389688"/>
            <a:ext cx="2024063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2025/5/23</a:t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3087688" y="6389688"/>
            <a:ext cx="2968625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6457950" y="6389688"/>
            <a:ext cx="2025650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>
            <p:custDataLst>
              <p:tags r:id="rId1"/>
            </p:custDataLst>
          </p:nvPr>
        </p:nvSpPr>
        <p:spPr>
          <a:xfrm>
            <a:off x="0" y="5029200"/>
            <a:ext cx="9144000" cy="1828800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 fontAlgn="base"/>
            <a:endParaRPr lang="zh-CN" altLang="en-US" sz="1350" strike="noStrike" noProof="1"/>
          </a:p>
        </p:txBody>
      </p:sp>
      <p:pic>
        <p:nvPicPr>
          <p:cNvPr id="18436" name="图片 9" descr="C:/Users/1V994W2/PycharmProjects/PPT_Background_Generation/pic_temp/0_pic_quater_left_up.png"/>
          <p:cNvPicPr/>
          <p:nvPr userDrawn="1">
            <p:custDataLst>
              <p:tags r:id="rId2"/>
            </p:custDataLst>
          </p:nvPr>
        </p:nvPicPr>
        <p:blipFill>
          <a:blip r:embed="rId8" r:link="rId9"/>
          <a:stretch>
            <a:fillRect/>
          </a:stretch>
        </p:blipFill>
        <p:spPr>
          <a:xfrm>
            <a:off x="0" y="0"/>
            <a:ext cx="539750" cy="61118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8437" name="图片 7" descr="C:/Users/1V994W2/PycharmProjects/PPT_Background_Generation/pic_temp/1_pic_quater_right_up.png"/>
          <p:cNvPicPr/>
          <p:nvPr userDrawn="1">
            <p:custDataLst>
              <p:tags r:id="rId3"/>
            </p:custDataLst>
          </p:nvPr>
        </p:nvPicPr>
        <p:blipFill>
          <a:blip r:embed="rId10" r:link="rId9"/>
          <a:stretch>
            <a:fillRect/>
          </a:stretch>
        </p:blipFill>
        <p:spPr>
          <a:xfrm>
            <a:off x="8604250" y="0"/>
            <a:ext cx="539750" cy="6826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3600" y="740250"/>
            <a:ext cx="8232300" cy="423900"/>
          </a:xfrm>
        </p:spPr>
        <p:txBody>
          <a:bodyPr wrap="square" anchor="ctr" anchorCtr="0">
            <a:normAutofit/>
          </a:bodyPr>
          <a:lstStyle>
            <a:lvl1pPr algn="ctr">
              <a:defRPr sz="24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453628" y="2082600"/>
            <a:ext cx="8243100" cy="24084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</a:p>
          <a:p>
            <a:pPr lvl="1" fontAlgn="auto"/>
            <a:r>
              <a:rPr lang="zh-CN" altLang="en-US" strike="noStrike" noProof="1"/>
              <a:t>第二级</a:t>
            </a:r>
          </a:p>
          <a:p>
            <a:pPr lvl="2" fontAlgn="auto"/>
            <a:r>
              <a:rPr lang="zh-CN" altLang="en-US" strike="noStrike" noProof="1"/>
              <a:t>第三级</a:t>
            </a:r>
          </a:p>
          <a:p>
            <a:pPr lvl="3" fontAlgn="auto"/>
            <a:r>
              <a:rPr lang="zh-CN" altLang="en-US" strike="noStrike" noProof="1"/>
              <a:t>第四级</a:t>
            </a:r>
          </a:p>
          <a:p>
            <a:pPr lvl="4" fontAlgn="auto"/>
            <a:r>
              <a:rPr lang="zh-CN" altLang="en-US" strike="noStrike" noProof="1"/>
              <a:t>第五级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</p:nvPr>
        </p:nvSpPr>
        <p:spPr>
          <a:xfrm>
            <a:off x="445500" y="5306850"/>
            <a:ext cx="8251200" cy="7587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60400" y="6389688"/>
            <a:ext cx="2024063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2025/5/23</a:t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3087688" y="6389688"/>
            <a:ext cx="2968625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6457950" y="6389688"/>
            <a:ext cx="2025650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 fontAlgn="base"/>
            <a:endParaRPr lang="zh-CN" altLang="en-US" sz="1350" strike="noStrike" noProof="1"/>
          </a:p>
        </p:txBody>
      </p:sp>
      <p:pic>
        <p:nvPicPr>
          <p:cNvPr id="19460" name="图片 11" descr="C:/Users/1V994W2/PycharmProjects/PPT_Background_Generation/pic_temp/0_pic_quater_left_up.png"/>
          <p:cNvPicPr/>
          <p:nvPr userDrawn="1">
            <p:custDataLst>
              <p:tags r:id="rId2"/>
            </p:custDataLst>
          </p:nvPr>
        </p:nvPicPr>
        <p:blipFill>
          <a:blip r:embed="rId8" r:link="rId9"/>
          <a:stretch>
            <a:fillRect/>
          </a:stretch>
        </p:blipFill>
        <p:spPr>
          <a:xfrm>
            <a:off x="8604250" y="6246813"/>
            <a:ext cx="539750" cy="6111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9461" name="图片 9" descr="C:/Users/1V994W2/PycharmProjects/PPT_Background_Generation/pic_temp/1_pic_quater_right_up.png"/>
          <p:cNvPicPr/>
          <p:nvPr userDrawn="1">
            <p:custDataLst>
              <p:tags r:id="rId3"/>
            </p:custDataLst>
          </p:nvPr>
        </p:nvPicPr>
        <p:blipFill>
          <a:blip r:embed="rId10" r:link="rId9"/>
          <a:stretch>
            <a:fillRect/>
          </a:stretch>
        </p:blipFill>
        <p:spPr>
          <a:xfrm>
            <a:off x="0" y="6175375"/>
            <a:ext cx="539750" cy="6826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34700" y="292846"/>
            <a:ext cx="8278200" cy="331473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434700" y="2025000"/>
            <a:ext cx="4006800" cy="21708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</a:p>
          <a:p>
            <a:pPr lvl="1" fontAlgn="auto"/>
            <a:r>
              <a:rPr lang="zh-CN" altLang="en-US" strike="noStrike" noProof="1"/>
              <a:t>第二级</a:t>
            </a:r>
          </a:p>
          <a:p>
            <a:pPr lvl="2" fontAlgn="auto"/>
            <a:r>
              <a:rPr lang="zh-CN" altLang="en-US" strike="noStrike" noProof="1"/>
              <a:t>第三级</a:t>
            </a:r>
          </a:p>
          <a:p>
            <a:pPr lvl="3" fontAlgn="auto"/>
            <a:r>
              <a:rPr lang="zh-CN" altLang="en-US" strike="noStrike" noProof="1"/>
              <a:t>第四级</a:t>
            </a:r>
          </a:p>
          <a:p>
            <a:pPr lvl="4" fontAlgn="auto"/>
            <a:r>
              <a:rPr lang="zh-CN" altLang="en-US" strike="noStrike" noProof="1"/>
              <a:t>第五级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4681800" y="2025000"/>
            <a:ext cx="4025700" cy="21708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</a:p>
          <a:p>
            <a:pPr lvl="1" fontAlgn="auto"/>
            <a:r>
              <a:rPr lang="zh-CN" altLang="en-US" strike="noStrike" noProof="1"/>
              <a:t>第二级</a:t>
            </a:r>
          </a:p>
          <a:p>
            <a:pPr lvl="2" fontAlgn="auto"/>
            <a:r>
              <a:rPr lang="zh-CN" altLang="en-US" strike="noStrike" noProof="1"/>
              <a:t>第三级</a:t>
            </a:r>
          </a:p>
          <a:p>
            <a:pPr lvl="3" fontAlgn="auto"/>
            <a:r>
              <a:rPr lang="zh-CN" altLang="en-US" strike="noStrike" noProof="1"/>
              <a:t>第四级</a:t>
            </a:r>
          </a:p>
          <a:p>
            <a:pPr lvl="4" fontAlgn="auto"/>
            <a:r>
              <a:rPr lang="zh-CN" altLang="en-US" strike="noStrike" noProof="1"/>
              <a:t>第五级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</p:nvPr>
        </p:nvSpPr>
        <p:spPr>
          <a:xfrm>
            <a:off x="429300" y="4914450"/>
            <a:ext cx="4006800" cy="5859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</p:nvPr>
        </p:nvSpPr>
        <p:spPr>
          <a:xfrm>
            <a:off x="4689900" y="4910850"/>
            <a:ext cx="4025700" cy="5859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60400" y="6389688"/>
            <a:ext cx="2024063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2025/5/23</a:t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3087688" y="6389688"/>
            <a:ext cx="2968625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6457950" y="6389688"/>
            <a:ext cx="2025650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1"/>
            </p:custDataLst>
          </p:nvPr>
        </p:nvSpPr>
        <p:spPr>
          <a:xfrm>
            <a:off x="0" y="1573213"/>
            <a:ext cx="9144000" cy="3711575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 fontAlgn="base"/>
            <a:endParaRPr lang="zh-CN" altLang="en-US" sz="1350" strike="noStrike" noProof="1"/>
          </a:p>
        </p:txBody>
      </p:sp>
      <p:pic>
        <p:nvPicPr>
          <p:cNvPr id="20484" name="图片 8" descr="C:/Users/1V994W2/PycharmProjects/PPT_Background_Generation/pic_temp/0_pic_quater_right_down.png"/>
          <p:cNvPicPr/>
          <p:nvPr userDrawn="1">
            <p:custDataLst>
              <p:tags r:id="rId2"/>
            </p:custDataLst>
          </p:nvPr>
        </p:nvPicPr>
        <p:blipFill>
          <a:blip r:embed="rId8" r:link="rId9"/>
          <a:stretch>
            <a:fillRect/>
          </a:stretch>
        </p:blipFill>
        <p:spPr>
          <a:xfrm>
            <a:off x="7927975" y="5483225"/>
            <a:ext cx="1216025" cy="13747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0485" name="图片 7" descr="C:/Users/1V994W2/PycharmProjects/PPT_Background_Generation/pic_temp/1_pic_quater_left_down.png"/>
          <p:cNvPicPr/>
          <p:nvPr userDrawn="1">
            <p:custDataLst>
              <p:tags r:id="rId3"/>
            </p:custDataLst>
          </p:nvPr>
        </p:nvPicPr>
        <p:blipFill>
          <a:blip r:embed="rId10" r:link="rId9"/>
          <a:stretch>
            <a:fillRect/>
          </a:stretch>
        </p:blipFill>
        <p:spPr>
          <a:xfrm>
            <a:off x="0" y="5322888"/>
            <a:ext cx="1214438" cy="153511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1142100" y="1637550"/>
            <a:ext cx="6858000" cy="1790100"/>
          </a:xfrm>
        </p:spPr>
        <p:txBody>
          <a:bodyPr wrap="square" anchor="b">
            <a:normAutofit/>
          </a:bodyPr>
          <a:lstStyle>
            <a:lvl1pPr algn="ctr">
              <a:defRPr sz="45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auto"/>
            <a:r>
              <a:rPr lang="zh-CN" altLang="en-US" strike="noStrike" noProof="1"/>
              <a:t>单击此处编辑标题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1141810" y="4069800"/>
            <a:ext cx="6858000" cy="1242000"/>
          </a:xfrm>
        </p:spPr>
        <p:txBody>
          <a:bodyPr wrap="square">
            <a:normAutofit/>
          </a:bodyPr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60400" y="6389688"/>
            <a:ext cx="2024063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2025/5/23</a:t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3087688" y="6389688"/>
            <a:ext cx="2968625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6457950" y="6389688"/>
            <a:ext cx="2025650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tags" Target="../tags/tag3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tags" Target="../tags/tag7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tags" Target="../tags/tag2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tags" Target="../tags/tag6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tags" Target="../tags/tag5.xml"/><Relationship Id="rId10" Type="http://schemas.openxmlformats.org/officeDocument/2006/relationships/slideLayout" Target="../slideLayouts/slideLayout21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tags" Target="../tags/tag4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.xml"/><Relationship Id="rId13" Type="http://schemas.openxmlformats.org/officeDocument/2006/relationships/slideLayout" Target="../slideLayouts/slideLayout42.xml"/><Relationship Id="rId18" Type="http://schemas.openxmlformats.org/officeDocument/2006/relationships/slideLayout" Target="../slideLayouts/slideLayout47.xml"/><Relationship Id="rId3" Type="http://schemas.openxmlformats.org/officeDocument/2006/relationships/slideLayout" Target="../slideLayouts/slideLayout32.xml"/><Relationship Id="rId21" Type="http://schemas.openxmlformats.org/officeDocument/2006/relationships/tags" Target="../tags/tag100.xml"/><Relationship Id="rId7" Type="http://schemas.openxmlformats.org/officeDocument/2006/relationships/slideLayout" Target="../slideLayouts/slideLayout36.xml"/><Relationship Id="rId12" Type="http://schemas.openxmlformats.org/officeDocument/2006/relationships/slideLayout" Target="../slideLayouts/slideLayout41.xml"/><Relationship Id="rId17" Type="http://schemas.openxmlformats.org/officeDocument/2006/relationships/slideLayout" Target="../slideLayouts/slideLayout46.xml"/><Relationship Id="rId25" Type="http://schemas.openxmlformats.org/officeDocument/2006/relationships/tags" Target="../tags/tag104.xml"/><Relationship Id="rId2" Type="http://schemas.openxmlformats.org/officeDocument/2006/relationships/slideLayout" Target="../slideLayouts/slideLayout31.xml"/><Relationship Id="rId16" Type="http://schemas.openxmlformats.org/officeDocument/2006/relationships/slideLayout" Target="../slideLayouts/slideLayout45.xml"/><Relationship Id="rId20" Type="http://schemas.openxmlformats.org/officeDocument/2006/relationships/tags" Target="../tags/tag99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11" Type="http://schemas.openxmlformats.org/officeDocument/2006/relationships/slideLayout" Target="../slideLayouts/slideLayout40.xml"/><Relationship Id="rId24" Type="http://schemas.openxmlformats.org/officeDocument/2006/relationships/tags" Target="../tags/tag103.xml"/><Relationship Id="rId5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44.xml"/><Relationship Id="rId23" Type="http://schemas.openxmlformats.org/officeDocument/2006/relationships/tags" Target="../tags/tag102.xml"/><Relationship Id="rId10" Type="http://schemas.openxmlformats.org/officeDocument/2006/relationships/slideLayout" Target="../slideLayouts/slideLayout39.xml"/><Relationship Id="rId19" Type="http://schemas.openxmlformats.org/officeDocument/2006/relationships/theme" Target="../theme/theme3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Relationship Id="rId14" Type="http://schemas.openxmlformats.org/officeDocument/2006/relationships/slideLayout" Target="../slideLayouts/slideLayout43.xml"/><Relationship Id="rId22" Type="http://schemas.openxmlformats.org/officeDocument/2006/relationships/tags" Target="../tags/tag10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 1025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1026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28" name="日期占位符 1027"/>
          <p:cNvSpPr>
            <a:spLocks noGrp="1"/>
          </p:cNvSpPr>
          <p:nvPr>
            <p:ph type="dt" sz="half" idx="2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z="1400"/>
            </a:lvl1pPr>
          </a:lstStyle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1029" name="页脚占位符 1028"/>
          <p:cNvSpPr>
            <a:spLocks noGrp="1"/>
          </p:cNvSpPr>
          <p:nvPr>
            <p:ph type="ftr" sz="quarter" idx="3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ctr">
              <a:defRPr sz="1400"/>
            </a:lvl1pPr>
          </a:lstStyle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1030" name="灯片编号占位符 1029"/>
          <p:cNvSpPr>
            <a:spLocks noGrp="1"/>
          </p:cNvSpPr>
          <p:nvPr>
            <p:ph type="sldNum" sz="quarter" idx="4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>
              <a:defRPr sz="1400"/>
            </a:lvl1pPr>
          </a:lstStyle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marL="0" lvl="0" indent="0" algn="ctr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3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标题占位符 1"/>
          <p:cNvSpPr>
            <a:spLocks noGrp="1"/>
          </p:cNvSpPr>
          <p:nvPr>
            <p:ph type="title"/>
            <p:custDataLst>
              <p:tags r:id="rId20"/>
            </p:custDataLst>
          </p:nvPr>
        </p:nvSpPr>
        <p:spPr>
          <a:xfrm>
            <a:off x="501650" y="1189038"/>
            <a:ext cx="8140700" cy="331787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0170" tIns="46990" rIns="90170" bIns="46990" anchor="ctr" anchorCtr="0"/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2051" name="文本占位符 2"/>
          <p:cNvSpPr>
            <a:spLocks noGrp="1"/>
          </p:cNvSpPr>
          <p:nvPr>
            <p:ph type="body"/>
            <p:custDataLst>
              <p:tags r:id="rId21"/>
            </p:custDataLst>
          </p:nvPr>
        </p:nvSpPr>
        <p:spPr>
          <a:xfrm>
            <a:off x="501650" y="1577975"/>
            <a:ext cx="8140700" cy="404177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0170" tIns="46990" rIns="90170" bIns="46990" anchor="t" anchorCtr="0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2"/>
            </p:custDataLst>
          </p:nvPr>
        </p:nvSpPr>
        <p:spPr>
          <a:xfrm>
            <a:off x="660400" y="5619750"/>
            <a:ext cx="2024063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2025/5/23</a:t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3"/>
            </p:custDataLst>
          </p:nvPr>
        </p:nvSpPr>
        <p:spPr>
          <a:xfrm>
            <a:off x="3087688" y="5619750"/>
            <a:ext cx="2968625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4"/>
            </p:custDataLst>
          </p:nvPr>
        </p:nvSpPr>
        <p:spPr>
          <a:xfrm>
            <a:off x="6457950" y="5619750"/>
            <a:ext cx="2025650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  <p:sp>
        <p:nvSpPr>
          <p:cNvPr id="7" name="KSO_TEMPLATE" hidden="1"/>
          <p:cNvSpPr/>
          <p:nvPr userDrawn="1">
            <p:custDataLst>
              <p:tags r:id="rId25"/>
            </p:custDataLst>
          </p:nvPr>
        </p:nvSpPr>
        <p:spPr>
          <a:xfrm>
            <a:off x="0" y="85725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z="1350" strike="noStrike" noProof="1">
              <a:solidFill>
                <a:schemeClr val="lt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</p:sldLayoutIdLst>
  <p:hf sldNum="0" hdr="0" ftr="0" dt="0"/>
  <p:txStyles>
    <p:titleStyle>
      <a:lvl1pPr algn="l" defTabSz="685800" rtl="0" eaLnBrk="1" fontAlgn="auto" latinLnBrk="0" hangingPunct="1">
        <a:lnSpc>
          <a:spcPct val="100000"/>
        </a:lnSpc>
        <a:spcBef>
          <a:spcPct val="0"/>
        </a:spcBef>
        <a:buNone/>
        <a:defRPr sz="1800" b="1" u="none" strike="noStrike" kern="1200" cap="none" spc="200" normalizeH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j-cs"/>
        </a:defRPr>
      </a:lvl1pPr>
    </p:titleStyle>
    <p:bodyStyle>
      <a:lvl1pPr marL="1714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5143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207135" algn="l"/>
        </a:tabLst>
        <a:defRPr sz="12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2pPr>
      <a:lvl3pPr marL="8572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3pPr>
      <a:lvl4pPr marL="12001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4pPr>
      <a:lvl5pPr marL="15430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标题占位符 1"/>
          <p:cNvSpPr>
            <a:spLocks noGrp="1"/>
          </p:cNvSpPr>
          <p:nvPr>
            <p:ph type="title"/>
            <p:custDataLst>
              <p:tags r:id="rId20"/>
            </p:custDataLst>
          </p:nvPr>
        </p:nvSpPr>
        <p:spPr>
          <a:xfrm>
            <a:off x="501650" y="1189038"/>
            <a:ext cx="8140700" cy="331787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0170" tIns="46990" rIns="90170" bIns="46990" anchor="ctr" anchorCtr="0"/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2051" name="文本占位符 2"/>
          <p:cNvSpPr>
            <a:spLocks noGrp="1"/>
          </p:cNvSpPr>
          <p:nvPr>
            <p:ph type="body"/>
            <p:custDataLst>
              <p:tags r:id="rId21"/>
            </p:custDataLst>
          </p:nvPr>
        </p:nvSpPr>
        <p:spPr>
          <a:xfrm>
            <a:off x="501650" y="1577975"/>
            <a:ext cx="8140700" cy="404177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0170" tIns="46990" rIns="90170" bIns="46990" anchor="t" anchorCtr="0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2"/>
            </p:custDataLst>
          </p:nvPr>
        </p:nvSpPr>
        <p:spPr>
          <a:xfrm>
            <a:off x="660400" y="5619750"/>
            <a:ext cx="2024063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2025/5/23</a:t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3"/>
            </p:custDataLst>
          </p:nvPr>
        </p:nvSpPr>
        <p:spPr>
          <a:xfrm>
            <a:off x="3087688" y="5619750"/>
            <a:ext cx="2968625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4"/>
            </p:custDataLst>
          </p:nvPr>
        </p:nvSpPr>
        <p:spPr>
          <a:xfrm>
            <a:off x="6457950" y="5619750"/>
            <a:ext cx="2025650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  <p:sp>
        <p:nvSpPr>
          <p:cNvPr id="7" name="KSO_TEMPLATE" hidden="1"/>
          <p:cNvSpPr/>
          <p:nvPr userDrawn="1">
            <p:custDataLst>
              <p:tags r:id="rId25"/>
            </p:custDataLst>
          </p:nvPr>
        </p:nvSpPr>
        <p:spPr>
          <a:xfrm>
            <a:off x="0" y="85725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z="1350" strike="noStrike" noProof="1">
              <a:solidFill>
                <a:schemeClr val="lt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  <p:sldLayoutId id="2147483695" r:id="rId16"/>
    <p:sldLayoutId id="2147483696" r:id="rId17"/>
    <p:sldLayoutId id="2147483697" r:id="rId18"/>
  </p:sldLayoutIdLst>
  <p:hf sldNum="0" hdr="0" ftr="0" dt="0"/>
  <p:txStyles>
    <p:titleStyle>
      <a:lvl1pPr algn="l" defTabSz="685800" rtl="0" eaLnBrk="1" fontAlgn="auto" latinLnBrk="0" hangingPunct="1">
        <a:lnSpc>
          <a:spcPct val="100000"/>
        </a:lnSpc>
        <a:spcBef>
          <a:spcPct val="0"/>
        </a:spcBef>
        <a:buNone/>
        <a:defRPr sz="1800" b="1" u="none" strike="noStrike" kern="1200" cap="none" spc="200" normalizeH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j-cs"/>
        </a:defRPr>
      </a:lvl1pPr>
    </p:titleStyle>
    <p:bodyStyle>
      <a:lvl1pPr marL="1714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5143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207135" algn="l"/>
        </a:tabLst>
        <a:defRPr sz="12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2pPr>
      <a:lvl3pPr marL="8572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3pPr>
      <a:lvl4pPr marL="12001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4pPr>
      <a:lvl5pPr marL="15430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198.xml"/><Relationship Id="rId2" Type="http://schemas.openxmlformats.org/officeDocument/2006/relationships/tags" Target="../tags/tag197.xml"/><Relationship Id="rId1" Type="http://schemas.openxmlformats.org/officeDocument/2006/relationships/tags" Target="../tags/tag196.xml"/><Relationship Id="rId6" Type="http://schemas.openxmlformats.org/officeDocument/2006/relationships/image" Target="../media/image8.png"/><Relationship Id="rId5" Type="http://schemas.openxmlformats.org/officeDocument/2006/relationships/slideLayout" Target="../slideLayouts/slideLayout12.xml"/><Relationship Id="rId4" Type="http://schemas.openxmlformats.org/officeDocument/2006/relationships/tags" Target="../tags/tag19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217.xml"/><Relationship Id="rId1" Type="http://schemas.openxmlformats.org/officeDocument/2006/relationships/tags" Target="../tags/tag216.xml"/><Relationship Id="rId5" Type="http://schemas.openxmlformats.org/officeDocument/2006/relationships/image" Target="../media/image38.gif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219.xml"/><Relationship Id="rId1" Type="http://schemas.openxmlformats.org/officeDocument/2006/relationships/tags" Target="../tags/tag218.xml"/><Relationship Id="rId5" Type="http://schemas.openxmlformats.org/officeDocument/2006/relationships/image" Target="../media/image36.gif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221.xml"/><Relationship Id="rId1" Type="http://schemas.openxmlformats.org/officeDocument/2006/relationships/tags" Target="../tags/tag220.xml"/><Relationship Id="rId5" Type="http://schemas.openxmlformats.org/officeDocument/2006/relationships/image" Target="../media/image37.gif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media" Target="../media/media1.mp4"/><Relationship Id="rId7" Type="http://schemas.openxmlformats.org/officeDocument/2006/relationships/image" Target="../media/image39.png"/><Relationship Id="rId2" Type="http://schemas.openxmlformats.org/officeDocument/2006/relationships/tags" Target="../tags/tag223.xml"/><Relationship Id="rId1" Type="http://schemas.openxmlformats.org/officeDocument/2006/relationships/tags" Target="../tags/tag222.xml"/><Relationship Id="rId6" Type="http://schemas.openxmlformats.org/officeDocument/2006/relationships/image" Target="../media/image13.png"/><Relationship Id="rId5" Type="http://schemas.openxmlformats.org/officeDocument/2006/relationships/slideLayout" Target="../slideLayouts/slideLayout12.xml"/><Relationship Id="rId4" Type="http://schemas.openxmlformats.org/officeDocument/2006/relationships/video" Target="../media/media1.mp4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40.png"/><Relationship Id="rId2" Type="http://schemas.openxmlformats.org/officeDocument/2006/relationships/tags" Target="../tags/tag225.xml"/><Relationship Id="rId1" Type="http://schemas.openxmlformats.org/officeDocument/2006/relationships/tags" Target="../tags/tag224.xml"/><Relationship Id="rId6" Type="http://schemas.openxmlformats.org/officeDocument/2006/relationships/image" Target="../media/image13.png"/><Relationship Id="rId5" Type="http://schemas.openxmlformats.org/officeDocument/2006/relationships/slideLayout" Target="../slideLayouts/slideLayout12.xml"/><Relationship Id="rId4" Type="http://schemas.openxmlformats.org/officeDocument/2006/relationships/video" Target="../media/media2.mp4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media" Target="../media/media3.mp4"/><Relationship Id="rId7" Type="http://schemas.openxmlformats.org/officeDocument/2006/relationships/image" Target="../media/image41.png"/><Relationship Id="rId2" Type="http://schemas.openxmlformats.org/officeDocument/2006/relationships/tags" Target="../tags/tag227.xml"/><Relationship Id="rId1" Type="http://schemas.openxmlformats.org/officeDocument/2006/relationships/tags" Target="../tags/tag226.xml"/><Relationship Id="rId6" Type="http://schemas.openxmlformats.org/officeDocument/2006/relationships/image" Target="../media/image13.png"/><Relationship Id="rId5" Type="http://schemas.openxmlformats.org/officeDocument/2006/relationships/slideLayout" Target="../slideLayouts/slideLayout12.xml"/><Relationship Id="rId4" Type="http://schemas.openxmlformats.org/officeDocument/2006/relationships/video" Target="../media/media3.mp4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media" Target="../media/media4.mp4"/><Relationship Id="rId7" Type="http://schemas.openxmlformats.org/officeDocument/2006/relationships/image" Target="../media/image42.png"/><Relationship Id="rId2" Type="http://schemas.openxmlformats.org/officeDocument/2006/relationships/tags" Target="../tags/tag229.xml"/><Relationship Id="rId1" Type="http://schemas.openxmlformats.org/officeDocument/2006/relationships/tags" Target="../tags/tag228.xml"/><Relationship Id="rId6" Type="http://schemas.openxmlformats.org/officeDocument/2006/relationships/image" Target="../media/image13.png"/><Relationship Id="rId5" Type="http://schemas.openxmlformats.org/officeDocument/2006/relationships/slideLayout" Target="../slideLayouts/slideLayout12.xml"/><Relationship Id="rId4" Type="http://schemas.openxmlformats.org/officeDocument/2006/relationships/video" Target="../media/media4.mp4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jpeg"/><Relationship Id="rId3" Type="http://schemas.openxmlformats.org/officeDocument/2006/relationships/tags" Target="../tags/tag232.xml"/><Relationship Id="rId7" Type="http://schemas.openxmlformats.org/officeDocument/2006/relationships/image" Target="../media/image44.jpeg"/><Relationship Id="rId2" Type="http://schemas.openxmlformats.org/officeDocument/2006/relationships/tags" Target="../tags/tag231.xml"/><Relationship Id="rId1" Type="http://schemas.openxmlformats.org/officeDocument/2006/relationships/tags" Target="../tags/tag230.xml"/><Relationship Id="rId6" Type="http://schemas.openxmlformats.org/officeDocument/2006/relationships/image" Target="../media/image43.png"/><Relationship Id="rId11" Type="http://schemas.openxmlformats.org/officeDocument/2006/relationships/image" Target="../media/image13.png"/><Relationship Id="rId5" Type="http://schemas.openxmlformats.org/officeDocument/2006/relationships/slideLayout" Target="../slideLayouts/slideLayout30.xml"/><Relationship Id="rId10" Type="http://schemas.openxmlformats.org/officeDocument/2006/relationships/image" Target="../media/image47.jpeg"/><Relationship Id="rId4" Type="http://schemas.openxmlformats.org/officeDocument/2006/relationships/tags" Target="../tags/tag233.xml"/><Relationship Id="rId9" Type="http://schemas.openxmlformats.org/officeDocument/2006/relationships/image" Target="../media/image4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30.xml"/><Relationship Id="rId1" Type="http://schemas.openxmlformats.org/officeDocument/2006/relationships/tags" Target="../tags/tag23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12.png"/><Relationship Id="rId2" Type="http://schemas.openxmlformats.org/officeDocument/2006/relationships/tags" Target="../tags/tag201.xml"/><Relationship Id="rId1" Type="http://schemas.openxmlformats.org/officeDocument/2006/relationships/tags" Target="../tags/tag200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17.png"/><Relationship Id="rId2" Type="http://schemas.openxmlformats.org/officeDocument/2006/relationships/tags" Target="../tags/tag203.xml"/><Relationship Id="rId1" Type="http://schemas.openxmlformats.org/officeDocument/2006/relationships/tags" Target="../tags/tag20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20.png"/><Relationship Id="rId2" Type="http://schemas.openxmlformats.org/officeDocument/2006/relationships/tags" Target="../tags/tag205.xml"/><Relationship Id="rId1" Type="http://schemas.openxmlformats.org/officeDocument/2006/relationships/tags" Target="../tags/tag204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15.png"/><Relationship Id="rId4" Type="http://schemas.openxmlformats.org/officeDocument/2006/relationships/image" Target="../media/image13.png"/><Relationship Id="rId9" Type="http://schemas.openxmlformats.org/officeDocument/2006/relationships/image" Target="../media/image22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25.png"/><Relationship Id="rId2" Type="http://schemas.openxmlformats.org/officeDocument/2006/relationships/tags" Target="../tags/tag207.xml"/><Relationship Id="rId1" Type="http://schemas.openxmlformats.org/officeDocument/2006/relationships/tags" Target="../tags/tag206.xml"/><Relationship Id="rId6" Type="http://schemas.openxmlformats.org/officeDocument/2006/relationships/image" Target="../media/image24.png"/><Relationship Id="rId5" Type="http://schemas.openxmlformats.org/officeDocument/2006/relationships/image" Target="../media/image23.jpeg"/><Relationship Id="rId4" Type="http://schemas.openxmlformats.org/officeDocument/2006/relationships/image" Target="../media/image13.png"/><Relationship Id="rId9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30.png"/><Relationship Id="rId2" Type="http://schemas.openxmlformats.org/officeDocument/2006/relationships/tags" Target="../tags/tag209.xml"/><Relationship Id="rId1" Type="http://schemas.openxmlformats.org/officeDocument/2006/relationships/tags" Target="../tags/tag208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13.png"/><Relationship Id="rId9" Type="http://schemas.openxmlformats.org/officeDocument/2006/relationships/image" Target="../media/image3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211.xml"/><Relationship Id="rId1" Type="http://schemas.openxmlformats.org/officeDocument/2006/relationships/tags" Target="../tags/tag210.xml"/><Relationship Id="rId5" Type="http://schemas.openxmlformats.org/officeDocument/2006/relationships/image" Target="../media/image33.gif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213.xml"/><Relationship Id="rId1" Type="http://schemas.openxmlformats.org/officeDocument/2006/relationships/tags" Target="../tags/tag212.xml"/><Relationship Id="rId5" Type="http://schemas.openxmlformats.org/officeDocument/2006/relationships/image" Target="../media/image34.gif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37.gif"/><Relationship Id="rId2" Type="http://schemas.openxmlformats.org/officeDocument/2006/relationships/tags" Target="../tags/tag215.xml"/><Relationship Id="rId1" Type="http://schemas.openxmlformats.org/officeDocument/2006/relationships/tags" Target="../tags/tag214.xml"/><Relationship Id="rId6" Type="http://schemas.openxmlformats.org/officeDocument/2006/relationships/image" Target="../media/image36.gif"/><Relationship Id="rId5" Type="http://schemas.openxmlformats.org/officeDocument/2006/relationships/image" Target="../media/image35.gif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98327" y="1916832"/>
            <a:ext cx="6624736" cy="1452594"/>
          </a:xfrm>
        </p:spPr>
        <p:txBody>
          <a:bodyPr anchor="b">
            <a:normAutofit fontScale="90000"/>
          </a:bodyPr>
          <a:lstStyle/>
          <a:p>
            <a: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800" b="1" i="0" u="none" strike="noStrike" kern="1200" cap="none" spc="200" normalizeH="0" baseline="0" noProof="1">
                <a:solidFill>
                  <a:schemeClr val="accent1"/>
                </a:solidFill>
                <a:uFillTx/>
                <a:latin typeface="汉仪旗黑-85S" pitchFamily="18" charset="-122"/>
                <a:ea typeface="汉仪旗黑-85S" pitchFamily="18" charset="-122"/>
                <a:cs typeface="+mj-cs"/>
              </a:rPr>
              <a:t>海外藏中国文物知识管理与服务平台</a:t>
            </a:r>
            <a:br>
              <a:rPr lang="en-US" altLang="zh-CN" sz="2800" noProof="1">
                <a:solidFill>
                  <a:schemeClr val="accent1"/>
                </a:solidFill>
              </a:rPr>
            </a:br>
            <a:br>
              <a:rPr kumimoji="0" lang="en-US" altLang="zh-CN" sz="2800" b="1" i="0" u="none" strike="noStrike" kern="1200" cap="none" spc="200" normalizeH="0" baseline="0" noProof="1">
                <a:solidFill>
                  <a:schemeClr val="accent1"/>
                </a:solidFill>
                <a:uFillTx/>
                <a:latin typeface="汉仪旗黑-85S" pitchFamily="18" charset="-122"/>
                <a:ea typeface="汉仪旗黑-85S" pitchFamily="18" charset="-122"/>
                <a:cs typeface="+mj-cs"/>
              </a:rPr>
            </a:br>
            <a:r>
              <a:rPr kumimoji="0" lang="zh-CN" altLang="en-US" sz="2800" b="1" i="0" u="none" strike="noStrike" kern="1200" cap="none" spc="200" normalizeH="0" baseline="0" noProof="1">
                <a:solidFill>
                  <a:schemeClr val="accent1"/>
                </a:solidFill>
                <a:uFillTx/>
                <a:latin typeface="汉仪旗黑-85S" pitchFamily="18" charset="-122"/>
                <a:ea typeface="汉仪旗黑-85S" pitchFamily="18" charset="-122"/>
                <a:cs typeface="+mj-cs"/>
              </a:rPr>
              <a:t>知识问答子系统 </a:t>
            </a:r>
            <a:r>
              <a:rPr kumimoji="0" lang="en-US" altLang="zh-CN" sz="2800" b="1" i="0" u="none" strike="noStrike" kern="1200" cap="none" spc="200" normalizeH="0" baseline="0" noProof="1">
                <a:solidFill>
                  <a:schemeClr val="accent1"/>
                </a:solidFill>
                <a:uFillTx/>
                <a:latin typeface="汉仪旗黑-85S" pitchFamily="18" charset="-122"/>
                <a:ea typeface="汉仪旗黑-85S" pitchFamily="18" charset="-122"/>
                <a:cs typeface="+mj-cs"/>
              </a:rPr>
              <a:t>——MuseLink-</a:t>
            </a:r>
            <a:r>
              <a:rPr kumimoji="0" lang="zh-CN" altLang="en-US" sz="2800" b="1" i="0" u="none" strike="noStrike" kern="1200" cap="none" spc="200" normalizeH="0" baseline="0" noProof="1">
                <a:solidFill>
                  <a:schemeClr val="accent1"/>
                </a:solidFill>
                <a:uFillTx/>
                <a:latin typeface="汉仪旗黑-85S" pitchFamily="18" charset="-122"/>
                <a:ea typeface="汉仪旗黑-85S" pitchFamily="18" charset="-122"/>
                <a:cs typeface="+mj-cs"/>
              </a:rPr>
              <a:t>千鉴</a:t>
            </a:r>
          </a:p>
        </p:txBody>
      </p:sp>
      <p:sp>
        <p:nvSpPr>
          <p:cNvPr id="21506" name="文本占位符 5"/>
          <p:cNvSpPr>
            <a:spLocks noGrp="1"/>
          </p:cNvSpPr>
          <p:nvPr>
            <p:ph type="body" sz="quarter" idx="13" hasCustomPrompt="1"/>
            <p:custDataLst>
              <p:tags r:id="rId3"/>
            </p:custDataLst>
          </p:nvPr>
        </p:nvSpPr>
        <p:spPr>
          <a:xfrm>
            <a:off x="971600" y="3717032"/>
            <a:ext cx="5751463" cy="530225"/>
          </a:xfrm>
        </p:spPr>
        <p:txBody>
          <a:bodyPr vert="horz" wrap="square" lIns="90170" tIns="46990" rIns="90170" bIns="46990" anchor="t" anchorCtr="0">
            <a:normAutofit fontScale="92500"/>
          </a:bodyPr>
          <a:lstStyle/>
          <a:p>
            <a:pPr algn="r" defTabSz="685800">
              <a:spcAft>
                <a:spcPct val="0"/>
              </a:spcAft>
              <a:buClrTx/>
              <a:buSzTx/>
            </a:pPr>
            <a:r>
              <a:rPr lang="en-US" altLang="zh-CN" sz="900" kern="1200" normalizeH="0" baseline="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-</a:t>
            </a:r>
            <a:r>
              <a:rPr lang="en-US" altLang="zh-CN" sz="1700" kern="1200" normalizeH="0" baseline="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--</a:t>
            </a:r>
            <a:r>
              <a:rPr lang="zh-CN" altLang="en-US" sz="1700" kern="1200" normalizeH="0" baseline="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基于知识图谱、</a:t>
            </a:r>
            <a:r>
              <a:rPr lang="en-US" altLang="zh-CN" sz="1700" dirty="0" err="1">
                <a:solidFill>
                  <a:srgbClr val="000000"/>
                </a:solidFill>
              </a:rPr>
              <a:t>Deepseek</a:t>
            </a:r>
            <a:r>
              <a:rPr lang="zh-CN" altLang="en-US" sz="1700" kern="1200" normalizeH="0" baseline="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大语言模型的智能问答系统</a:t>
            </a:r>
          </a:p>
        </p:txBody>
      </p:sp>
      <p:sp>
        <p:nvSpPr>
          <p:cNvPr id="2" name="文本占位符 5">
            <a:extLst>
              <a:ext uri="{FF2B5EF4-FFF2-40B4-BE49-F238E27FC236}">
                <a16:creationId xmlns:a16="http://schemas.microsoft.com/office/drawing/2014/main" id="{00B0B538-A66A-A025-31CC-37F3A0E6277F}"/>
              </a:ext>
            </a:extLst>
          </p:cNvPr>
          <p:cNvSpPr txBox="1">
            <a:spLocks/>
          </p:cNvSpPr>
          <p:nvPr>
            <p:custDataLst>
              <p:tags r:id="rId4"/>
            </p:custDataLst>
          </p:nvPr>
        </p:nvSpPr>
        <p:spPr>
          <a:xfrm>
            <a:off x="6012160" y="4797152"/>
            <a:ext cx="1790552" cy="53022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0170" tIns="46990" rIns="90170" bIns="46990" anchor="t" anchorCtr="0">
            <a:normAutofit/>
          </a:bodyPr>
          <a:lstStyle>
            <a:lvl1pPr mar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50" u="none" strike="noStrike" kern="1200" cap="none" spc="150" normalizeH="0" baseline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1pPr>
            <a:lvl2pPr marL="514350" indent="-171450" algn="l" defTabSz="6858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207135" algn="l"/>
              </a:tabLst>
              <a:defRPr sz="1200" u="none" strike="noStrike" kern="1200" cap="none" spc="150" normalizeH="0" baseline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2pPr>
            <a:lvl3pPr marL="857250" indent="-171450" algn="l" defTabSz="6858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200" u="none" strike="noStrike" kern="1200" cap="none" spc="150" normalizeH="0" baseline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3pPr>
            <a:lvl4pPr marL="1200150" indent="-171450" algn="l" defTabSz="6858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200" u="none" strike="noStrike" kern="1200" cap="none" spc="150" normalizeH="0" baseline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4pPr>
            <a:lvl5pPr marL="1543050" indent="-171450" algn="l" defTabSz="6858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200" u="none" strike="noStrike" kern="1200" cap="none" spc="150" normalizeH="0" baseline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Aft>
                <a:spcPct val="0"/>
              </a:spcAft>
            </a:pPr>
            <a:r>
              <a:rPr lang="zh-CN" altLang="en-US" sz="1700" dirty="0">
                <a:solidFill>
                  <a:srgbClr val="000000"/>
                </a:solidFill>
              </a:rPr>
              <a:t>计科</a:t>
            </a:r>
            <a:r>
              <a:rPr lang="en-US" altLang="zh-CN" sz="1700" dirty="0">
                <a:solidFill>
                  <a:srgbClr val="000000"/>
                </a:solidFill>
              </a:rPr>
              <a:t>2202 3</a:t>
            </a:r>
            <a:r>
              <a:rPr lang="zh-CN" altLang="en-US" sz="1700" dirty="0">
                <a:solidFill>
                  <a:srgbClr val="000000"/>
                </a:solidFill>
              </a:rPr>
              <a:t>组</a:t>
            </a:r>
          </a:p>
        </p:txBody>
      </p:sp>
      <p:pic>
        <p:nvPicPr>
          <p:cNvPr id="4" name="图片 3" descr="图标&#10;&#10;AI 生成的内容可能不正确。">
            <a:extLst>
              <a:ext uri="{FF2B5EF4-FFF2-40B4-BE49-F238E27FC236}">
                <a16:creationId xmlns:a16="http://schemas.microsoft.com/office/drawing/2014/main" id="{FEE4E5C5-43E1-A87E-7840-EE6E4C7491A8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96552" y="-387424"/>
            <a:ext cx="2453488" cy="2453488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9F5EE32C-3725-35DE-219E-789919309691}"/>
              </a:ext>
            </a:extLst>
          </p:cNvPr>
          <p:cNvGrpSpPr/>
          <p:nvPr/>
        </p:nvGrpSpPr>
        <p:grpSpPr>
          <a:xfrm>
            <a:off x="0" y="341345"/>
            <a:ext cx="10274256" cy="600098"/>
            <a:chOff x="442913" y="389138"/>
            <a:chExt cx="11306175" cy="610624"/>
          </a:xfrm>
        </p:grpSpPr>
        <p:sp>
          <p:nvSpPr>
            <p:cNvPr id="3" name="任意多边形: 形状 2">
              <a:extLst>
                <a:ext uri="{FF2B5EF4-FFF2-40B4-BE49-F238E27FC236}">
                  <a16:creationId xmlns:a16="http://schemas.microsoft.com/office/drawing/2014/main" id="{D71E88AE-3E80-569C-AE62-9D387ACC9AA6}"/>
                </a:ext>
              </a:extLst>
            </p:cNvPr>
            <p:cNvSpPr/>
            <p:nvPr/>
          </p:nvSpPr>
          <p:spPr>
            <a:xfrm>
              <a:off x="3152817" y="712283"/>
              <a:ext cx="1472417" cy="219075"/>
            </a:xfrm>
            <a:custGeom>
              <a:avLst/>
              <a:gdLst>
                <a:gd name="connsiteX0" fmla="*/ 0 w 2514600"/>
                <a:gd name="connsiteY0" fmla="*/ 219075 h 219075"/>
                <a:gd name="connsiteX1" fmla="*/ 1114425 w 2514600"/>
                <a:gd name="connsiteY1" fmla="*/ 219075 h 219075"/>
                <a:gd name="connsiteX2" fmla="*/ 1381125 w 2514600"/>
                <a:gd name="connsiteY2" fmla="*/ 0 h 219075"/>
                <a:gd name="connsiteX3" fmla="*/ 2514600 w 2514600"/>
                <a:gd name="connsiteY3" fmla="*/ 0 h 219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14600" h="219075">
                  <a:moveTo>
                    <a:pt x="0" y="219075"/>
                  </a:moveTo>
                  <a:lnTo>
                    <a:pt x="1114425" y="219075"/>
                  </a:lnTo>
                  <a:lnTo>
                    <a:pt x="1381125" y="0"/>
                  </a:lnTo>
                  <a:lnTo>
                    <a:pt x="2514600" y="0"/>
                  </a:lnTo>
                </a:path>
              </a:pathLst>
            </a:custGeom>
            <a:noFill/>
            <a:ln w="19050">
              <a:gradFill>
                <a:gsLst>
                  <a:gs pos="15000">
                    <a:srgbClr val="0E419C"/>
                  </a:gs>
                  <a:gs pos="100000">
                    <a:srgbClr val="0E419C">
                      <a:alpha val="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Arial" panose="020B0604020202020204" pitchFamily="34" charset="0"/>
                <a:ea typeface="思源黑体 CN Bold" panose="020B0800000000000000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" name="任意多边形: 形状 3">
              <a:extLst>
                <a:ext uri="{FF2B5EF4-FFF2-40B4-BE49-F238E27FC236}">
                  <a16:creationId xmlns:a16="http://schemas.microsoft.com/office/drawing/2014/main" id="{29849FD0-881F-AE72-5C59-529CEF7BA1A7}"/>
                </a:ext>
              </a:extLst>
            </p:cNvPr>
            <p:cNvSpPr/>
            <p:nvPr/>
          </p:nvSpPr>
          <p:spPr>
            <a:xfrm>
              <a:off x="2443375" y="819607"/>
              <a:ext cx="1090203" cy="175993"/>
            </a:xfrm>
            <a:custGeom>
              <a:avLst/>
              <a:gdLst>
                <a:gd name="connsiteX0" fmla="*/ 0 w 2514600"/>
                <a:gd name="connsiteY0" fmla="*/ 219075 h 219075"/>
                <a:gd name="connsiteX1" fmla="*/ 1114425 w 2514600"/>
                <a:gd name="connsiteY1" fmla="*/ 219075 h 219075"/>
                <a:gd name="connsiteX2" fmla="*/ 1381125 w 2514600"/>
                <a:gd name="connsiteY2" fmla="*/ 0 h 219075"/>
                <a:gd name="connsiteX3" fmla="*/ 2514600 w 2514600"/>
                <a:gd name="connsiteY3" fmla="*/ 0 h 219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14600" h="219075">
                  <a:moveTo>
                    <a:pt x="0" y="219075"/>
                  </a:moveTo>
                  <a:lnTo>
                    <a:pt x="1114425" y="219075"/>
                  </a:lnTo>
                  <a:lnTo>
                    <a:pt x="1381125" y="0"/>
                  </a:lnTo>
                  <a:lnTo>
                    <a:pt x="2514600" y="0"/>
                  </a:lnTo>
                </a:path>
              </a:pathLst>
            </a:custGeom>
            <a:noFill/>
            <a:ln w="19050">
              <a:gradFill>
                <a:gsLst>
                  <a:gs pos="15000">
                    <a:srgbClr val="0E419C"/>
                  </a:gs>
                  <a:gs pos="100000">
                    <a:srgbClr val="0E419C">
                      <a:alpha val="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思源黑体 CN Bold" panose="020B0800000000000000" pitchFamily="34" charset="-122"/>
                <a:sym typeface="Arial" panose="020B0604020202020204" pitchFamily="34" charset="0"/>
              </a:endParaRPr>
            </a:p>
          </p:txBody>
        </p:sp>
        <p:cxnSp>
          <p:nvCxnSpPr>
            <p:cNvPr id="5" name="直接连接符 4">
              <a:extLst>
                <a:ext uri="{FF2B5EF4-FFF2-40B4-BE49-F238E27FC236}">
                  <a16:creationId xmlns:a16="http://schemas.microsoft.com/office/drawing/2014/main" id="{6B14953F-3D9C-008D-7FCD-881BB31EFC07}"/>
                </a:ext>
              </a:extLst>
            </p:cNvPr>
            <p:cNvCxnSpPr/>
            <p:nvPr/>
          </p:nvCxnSpPr>
          <p:spPr>
            <a:xfrm flipH="1">
              <a:off x="442913" y="999762"/>
              <a:ext cx="2268000" cy="0"/>
            </a:xfrm>
            <a:prstGeom prst="line">
              <a:avLst/>
            </a:prstGeom>
            <a:noFill/>
            <a:ln w="19050">
              <a:gradFill>
                <a:gsLst>
                  <a:gs pos="15000">
                    <a:srgbClr val="0E419C"/>
                  </a:gs>
                  <a:gs pos="100000">
                    <a:srgbClr val="0E419C">
                      <a:alpha val="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31D72FBA-A1B1-60ED-15EE-85E37F19EA84}"/>
                </a:ext>
              </a:extLst>
            </p:cNvPr>
            <p:cNvCxnSpPr/>
            <p:nvPr/>
          </p:nvCxnSpPr>
          <p:spPr>
            <a:xfrm flipH="1">
              <a:off x="1098520" y="444965"/>
              <a:ext cx="10650568" cy="0"/>
            </a:xfrm>
            <a:prstGeom prst="line">
              <a:avLst/>
            </a:prstGeom>
            <a:noFill/>
            <a:ln w="19050">
              <a:gradFill>
                <a:gsLst>
                  <a:gs pos="100000">
                    <a:srgbClr val="0E419C">
                      <a:alpha val="57000"/>
                    </a:srgbClr>
                  </a:gs>
                  <a:gs pos="0">
                    <a:srgbClr val="0E419C">
                      <a:alpha val="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7" name="任意多边形: 形状 6">
              <a:extLst>
                <a:ext uri="{FF2B5EF4-FFF2-40B4-BE49-F238E27FC236}">
                  <a16:creationId xmlns:a16="http://schemas.microsoft.com/office/drawing/2014/main" id="{2FEF8D9D-C645-9E7F-C7E7-7CED4481A157}"/>
                </a:ext>
              </a:extLst>
            </p:cNvPr>
            <p:cNvSpPr/>
            <p:nvPr/>
          </p:nvSpPr>
          <p:spPr>
            <a:xfrm flipH="1">
              <a:off x="4039632" y="775557"/>
              <a:ext cx="391062" cy="118704"/>
            </a:xfrm>
            <a:custGeom>
              <a:avLst/>
              <a:gdLst>
                <a:gd name="connsiteX0" fmla="*/ 77346 w 391062"/>
                <a:gd name="connsiteY0" fmla="*/ 0 h 118704"/>
                <a:gd name="connsiteX1" fmla="*/ 32766 w 391062"/>
                <a:gd name="connsiteY1" fmla="*/ 0 h 118704"/>
                <a:gd name="connsiteX2" fmla="*/ 0 w 391062"/>
                <a:gd name="connsiteY2" fmla="*/ 118704 h 118704"/>
                <a:gd name="connsiteX3" fmla="*/ 44580 w 391062"/>
                <a:gd name="connsiteY3" fmla="*/ 118704 h 118704"/>
                <a:gd name="connsiteX4" fmla="*/ 155776 w 391062"/>
                <a:gd name="connsiteY4" fmla="*/ 0 h 118704"/>
                <a:gd name="connsiteX5" fmla="*/ 111196 w 391062"/>
                <a:gd name="connsiteY5" fmla="*/ 0 h 118704"/>
                <a:gd name="connsiteX6" fmla="*/ 78430 w 391062"/>
                <a:gd name="connsiteY6" fmla="*/ 118704 h 118704"/>
                <a:gd name="connsiteX7" fmla="*/ 123010 w 391062"/>
                <a:gd name="connsiteY7" fmla="*/ 118704 h 118704"/>
                <a:gd name="connsiteX8" fmla="*/ 234206 w 391062"/>
                <a:gd name="connsiteY8" fmla="*/ 0 h 118704"/>
                <a:gd name="connsiteX9" fmla="*/ 189626 w 391062"/>
                <a:gd name="connsiteY9" fmla="*/ 0 h 118704"/>
                <a:gd name="connsiteX10" fmla="*/ 156860 w 391062"/>
                <a:gd name="connsiteY10" fmla="*/ 118704 h 118704"/>
                <a:gd name="connsiteX11" fmla="*/ 201440 w 391062"/>
                <a:gd name="connsiteY11" fmla="*/ 118704 h 118704"/>
                <a:gd name="connsiteX12" fmla="*/ 312636 w 391062"/>
                <a:gd name="connsiteY12" fmla="*/ 0 h 118704"/>
                <a:gd name="connsiteX13" fmla="*/ 268056 w 391062"/>
                <a:gd name="connsiteY13" fmla="*/ 0 h 118704"/>
                <a:gd name="connsiteX14" fmla="*/ 235290 w 391062"/>
                <a:gd name="connsiteY14" fmla="*/ 118704 h 118704"/>
                <a:gd name="connsiteX15" fmla="*/ 279870 w 391062"/>
                <a:gd name="connsiteY15" fmla="*/ 118704 h 118704"/>
                <a:gd name="connsiteX16" fmla="*/ 391062 w 391062"/>
                <a:gd name="connsiteY16" fmla="*/ 0 h 118704"/>
                <a:gd name="connsiteX17" fmla="*/ 346482 w 391062"/>
                <a:gd name="connsiteY17" fmla="*/ 0 h 118704"/>
                <a:gd name="connsiteX18" fmla="*/ 313716 w 391062"/>
                <a:gd name="connsiteY18" fmla="*/ 118704 h 118704"/>
                <a:gd name="connsiteX19" fmla="*/ 358296 w 391062"/>
                <a:gd name="connsiteY19" fmla="*/ 118704 h 118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91062" h="118704">
                  <a:moveTo>
                    <a:pt x="77346" y="0"/>
                  </a:moveTo>
                  <a:lnTo>
                    <a:pt x="32766" y="0"/>
                  </a:lnTo>
                  <a:lnTo>
                    <a:pt x="0" y="118704"/>
                  </a:lnTo>
                  <a:lnTo>
                    <a:pt x="44580" y="118704"/>
                  </a:lnTo>
                  <a:close/>
                  <a:moveTo>
                    <a:pt x="155776" y="0"/>
                  </a:moveTo>
                  <a:lnTo>
                    <a:pt x="111196" y="0"/>
                  </a:lnTo>
                  <a:lnTo>
                    <a:pt x="78430" y="118704"/>
                  </a:lnTo>
                  <a:lnTo>
                    <a:pt x="123010" y="118704"/>
                  </a:lnTo>
                  <a:close/>
                  <a:moveTo>
                    <a:pt x="234206" y="0"/>
                  </a:moveTo>
                  <a:lnTo>
                    <a:pt x="189626" y="0"/>
                  </a:lnTo>
                  <a:lnTo>
                    <a:pt x="156860" y="118704"/>
                  </a:lnTo>
                  <a:lnTo>
                    <a:pt x="201440" y="118704"/>
                  </a:lnTo>
                  <a:close/>
                  <a:moveTo>
                    <a:pt x="312636" y="0"/>
                  </a:moveTo>
                  <a:lnTo>
                    <a:pt x="268056" y="0"/>
                  </a:lnTo>
                  <a:lnTo>
                    <a:pt x="235290" y="118704"/>
                  </a:lnTo>
                  <a:lnTo>
                    <a:pt x="279870" y="118704"/>
                  </a:lnTo>
                  <a:close/>
                  <a:moveTo>
                    <a:pt x="391062" y="0"/>
                  </a:moveTo>
                  <a:lnTo>
                    <a:pt x="346482" y="0"/>
                  </a:lnTo>
                  <a:lnTo>
                    <a:pt x="313716" y="118704"/>
                  </a:lnTo>
                  <a:lnTo>
                    <a:pt x="358296" y="118704"/>
                  </a:lnTo>
                  <a:close/>
                </a:path>
              </a:pathLst>
            </a:custGeom>
            <a:gradFill flip="none" rotWithShape="1">
              <a:gsLst>
                <a:gs pos="100000">
                  <a:srgbClr val="0E419C">
                    <a:alpha val="0"/>
                  </a:srgbClr>
                </a:gs>
                <a:gs pos="0">
                  <a:srgbClr val="0E419C"/>
                </a:gs>
              </a:gsLst>
              <a:lin ang="10800000" scaled="1"/>
              <a:tileRect/>
            </a:gradFill>
            <a:ln w="6350"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Arial" panose="020B0604020202020204" pitchFamily="34" charset="0"/>
                <a:ea typeface="思源黑体 CN Bold" panose="020B0800000000000000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8" name="等腰三角形 7">
              <a:extLst>
                <a:ext uri="{FF2B5EF4-FFF2-40B4-BE49-F238E27FC236}">
                  <a16:creationId xmlns:a16="http://schemas.microsoft.com/office/drawing/2014/main" id="{C3A76D8B-53D1-3D49-09BB-53C99DD69CFF}"/>
                </a:ext>
              </a:extLst>
            </p:cNvPr>
            <p:cNvSpPr/>
            <p:nvPr/>
          </p:nvSpPr>
          <p:spPr>
            <a:xfrm rot="5400000">
              <a:off x="3494965" y="633212"/>
              <a:ext cx="430836" cy="95562"/>
            </a:xfrm>
            <a:prstGeom prst="triangle">
              <a:avLst/>
            </a:prstGeom>
            <a:gradFill>
              <a:gsLst>
                <a:gs pos="100000">
                  <a:srgbClr val="0E419C">
                    <a:alpha val="0"/>
                  </a:srgbClr>
                </a:gs>
                <a:gs pos="0">
                  <a:srgbClr val="0E419C">
                    <a:alpha val="24000"/>
                  </a:srgbClr>
                </a:gs>
              </a:gsLst>
              <a:lin ang="5400000" scaled="1"/>
            </a:gradFill>
            <a:ln w="6350" cap="rnd">
              <a:gradFill>
                <a:gsLst>
                  <a:gs pos="76000">
                    <a:srgbClr val="0E419C">
                      <a:alpha val="0"/>
                    </a:srgbClr>
                  </a:gs>
                  <a:gs pos="0">
                    <a:srgbClr val="0E419C"/>
                  </a:gs>
                </a:gsLst>
                <a:lin ang="5400000" scaled="1"/>
              </a:gra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Arial" panose="020B0604020202020204" pitchFamily="34" charset="0"/>
                <a:ea typeface="思源黑体 CN Bold" panose="020B0800000000000000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9" name="等腰三角形 8">
              <a:extLst>
                <a:ext uri="{FF2B5EF4-FFF2-40B4-BE49-F238E27FC236}">
                  <a16:creationId xmlns:a16="http://schemas.microsoft.com/office/drawing/2014/main" id="{C96A88CE-1FCF-7228-544B-DBC232B283B8}"/>
                </a:ext>
              </a:extLst>
            </p:cNvPr>
            <p:cNvSpPr/>
            <p:nvPr/>
          </p:nvSpPr>
          <p:spPr>
            <a:xfrm rot="5400000">
              <a:off x="3399429" y="633212"/>
              <a:ext cx="430836" cy="95562"/>
            </a:xfrm>
            <a:prstGeom prst="triangle">
              <a:avLst/>
            </a:prstGeom>
            <a:gradFill>
              <a:gsLst>
                <a:gs pos="100000">
                  <a:srgbClr val="0E419C">
                    <a:alpha val="0"/>
                  </a:srgbClr>
                </a:gs>
                <a:gs pos="0">
                  <a:srgbClr val="0E419C">
                    <a:alpha val="24000"/>
                  </a:srgbClr>
                </a:gs>
              </a:gsLst>
              <a:lin ang="5400000" scaled="1"/>
            </a:gradFill>
            <a:ln w="6350" cap="rnd">
              <a:gradFill>
                <a:gsLst>
                  <a:gs pos="76000">
                    <a:srgbClr val="0E419C">
                      <a:alpha val="0"/>
                    </a:srgbClr>
                  </a:gs>
                  <a:gs pos="0">
                    <a:srgbClr val="0E419C"/>
                  </a:gs>
                </a:gsLst>
                <a:lin ang="5400000" scaled="1"/>
              </a:gra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思源黑体 CN Bold" panose="020B0800000000000000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0" name="梯形 9">
              <a:extLst>
                <a:ext uri="{FF2B5EF4-FFF2-40B4-BE49-F238E27FC236}">
                  <a16:creationId xmlns:a16="http://schemas.microsoft.com/office/drawing/2014/main" id="{19E2D619-75D1-C918-7811-7A8BA62D57E4}"/>
                </a:ext>
              </a:extLst>
            </p:cNvPr>
            <p:cNvSpPr/>
            <p:nvPr/>
          </p:nvSpPr>
          <p:spPr>
            <a:xfrm>
              <a:off x="447679" y="389138"/>
              <a:ext cx="282130" cy="50339"/>
            </a:xfrm>
            <a:prstGeom prst="trapezoid">
              <a:avLst>
                <a:gd name="adj" fmla="val 79389"/>
              </a:avLst>
            </a:prstGeom>
            <a:solidFill>
              <a:srgbClr val="0E419C"/>
            </a:solidFill>
            <a:ln w="19050">
              <a:solidFill>
                <a:srgbClr val="0E41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思源黑体 CN Bold" panose="020B0800000000000000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1" name="任意多边形: 形状 10">
              <a:extLst>
                <a:ext uri="{FF2B5EF4-FFF2-40B4-BE49-F238E27FC236}">
                  <a16:creationId xmlns:a16="http://schemas.microsoft.com/office/drawing/2014/main" id="{409F40D2-E7A4-AF50-C91A-C71F1200772C}"/>
                </a:ext>
              </a:extLst>
            </p:cNvPr>
            <p:cNvSpPr/>
            <p:nvPr/>
          </p:nvSpPr>
          <p:spPr>
            <a:xfrm>
              <a:off x="944140" y="389138"/>
              <a:ext cx="64500" cy="50339"/>
            </a:xfrm>
            <a:custGeom>
              <a:avLst/>
              <a:gdLst>
                <a:gd name="connsiteX0" fmla="*/ 0 w 73609"/>
                <a:gd name="connsiteY0" fmla="*/ 0 h 50339"/>
                <a:gd name="connsiteX1" fmla="*/ 33645 w 73609"/>
                <a:gd name="connsiteY1" fmla="*/ 0 h 50339"/>
                <a:gd name="connsiteX2" fmla="*/ 73609 w 73609"/>
                <a:gd name="connsiteY2" fmla="*/ 50339 h 50339"/>
                <a:gd name="connsiteX3" fmla="*/ 39964 w 73609"/>
                <a:gd name="connsiteY3" fmla="*/ 50339 h 50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609" h="50339">
                  <a:moveTo>
                    <a:pt x="0" y="0"/>
                  </a:moveTo>
                  <a:lnTo>
                    <a:pt x="33645" y="0"/>
                  </a:lnTo>
                  <a:lnTo>
                    <a:pt x="73609" y="50339"/>
                  </a:lnTo>
                  <a:lnTo>
                    <a:pt x="39964" y="50339"/>
                  </a:lnTo>
                  <a:close/>
                </a:path>
              </a:pathLst>
            </a:custGeom>
            <a:solidFill>
              <a:srgbClr val="0E419C"/>
            </a:solidFill>
            <a:ln w="19050">
              <a:solidFill>
                <a:srgbClr val="0E41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思源黑体 CN Bold" panose="020B0800000000000000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2" name="任意多边形: 形状 11">
              <a:extLst>
                <a:ext uri="{FF2B5EF4-FFF2-40B4-BE49-F238E27FC236}">
                  <a16:creationId xmlns:a16="http://schemas.microsoft.com/office/drawing/2014/main" id="{263193F2-CEE8-465E-2B4E-F53C3AB7AAE6}"/>
                </a:ext>
              </a:extLst>
            </p:cNvPr>
            <p:cNvSpPr/>
            <p:nvPr/>
          </p:nvSpPr>
          <p:spPr>
            <a:xfrm>
              <a:off x="886692" y="389138"/>
              <a:ext cx="64500" cy="50339"/>
            </a:xfrm>
            <a:custGeom>
              <a:avLst/>
              <a:gdLst>
                <a:gd name="connsiteX0" fmla="*/ 0 w 73609"/>
                <a:gd name="connsiteY0" fmla="*/ 0 h 50339"/>
                <a:gd name="connsiteX1" fmla="*/ 33645 w 73609"/>
                <a:gd name="connsiteY1" fmla="*/ 0 h 50339"/>
                <a:gd name="connsiteX2" fmla="*/ 73609 w 73609"/>
                <a:gd name="connsiteY2" fmla="*/ 50339 h 50339"/>
                <a:gd name="connsiteX3" fmla="*/ 39964 w 73609"/>
                <a:gd name="connsiteY3" fmla="*/ 50339 h 50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609" h="50339">
                  <a:moveTo>
                    <a:pt x="0" y="0"/>
                  </a:moveTo>
                  <a:lnTo>
                    <a:pt x="33645" y="0"/>
                  </a:lnTo>
                  <a:lnTo>
                    <a:pt x="73609" y="50339"/>
                  </a:lnTo>
                  <a:lnTo>
                    <a:pt x="39964" y="50339"/>
                  </a:lnTo>
                  <a:close/>
                </a:path>
              </a:pathLst>
            </a:custGeom>
            <a:solidFill>
              <a:srgbClr val="0E419C"/>
            </a:solidFill>
            <a:ln w="19050">
              <a:solidFill>
                <a:srgbClr val="0E41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思源黑体 CN Bold" panose="020B0800000000000000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3" name="任意多边形: 形状 12">
              <a:extLst>
                <a:ext uri="{FF2B5EF4-FFF2-40B4-BE49-F238E27FC236}">
                  <a16:creationId xmlns:a16="http://schemas.microsoft.com/office/drawing/2014/main" id="{26FAEDA9-8959-A8C6-7671-C1C2C23FCC88}"/>
                </a:ext>
              </a:extLst>
            </p:cNvPr>
            <p:cNvSpPr/>
            <p:nvPr/>
          </p:nvSpPr>
          <p:spPr>
            <a:xfrm>
              <a:off x="828077" y="389138"/>
              <a:ext cx="64500" cy="50339"/>
            </a:xfrm>
            <a:custGeom>
              <a:avLst/>
              <a:gdLst>
                <a:gd name="connsiteX0" fmla="*/ 0 w 73609"/>
                <a:gd name="connsiteY0" fmla="*/ 0 h 50339"/>
                <a:gd name="connsiteX1" fmla="*/ 33645 w 73609"/>
                <a:gd name="connsiteY1" fmla="*/ 0 h 50339"/>
                <a:gd name="connsiteX2" fmla="*/ 73609 w 73609"/>
                <a:gd name="connsiteY2" fmla="*/ 50339 h 50339"/>
                <a:gd name="connsiteX3" fmla="*/ 39964 w 73609"/>
                <a:gd name="connsiteY3" fmla="*/ 50339 h 50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609" h="50339">
                  <a:moveTo>
                    <a:pt x="0" y="0"/>
                  </a:moveTo>
                  <a:lnTo>
                    <a:pt x="33645" y="0"/>
                  </a:lnTo>
                  <a:lnTo>
                    <a:pt x="73609" y="50339"/>
                  </a:lnTo>
                  <a:lnTo>
                    <a:pt x="39964" y="50339"/>
                  </a:lnTo>
                  <a:close/>
                </a:path>
              </a:pathLst>
            </a:custGeom>
            <a:solidFill>
              <a:srgbClr val="0E419C"/>
            </a:solidFill>
            <a:ln w="19050">
              <a:solidFill>
                <a:srgbClr val="0E41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思源黑体 CN Bold" panose="020B0800000000000000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4" name="任意多边形: 形状 13">
              <a:extLst>
                <a:ext uri="{FF2B5EF4-FFF2-40B4-BE49-F238E27FC236}">
                  <a16:creationId xmlns:a16="http://schemas.microsoft.com/office/drawing/2014/main" id="{7A9CB66F-304C-BC75-F239-14BDF1CFEBC5}"/>
                </a:ext>
              </a:extLst>
            </p:cNvPr>
            <p:cNvSpPr/>
            <p:nvPr/>
          </p:nvSpPr>
          <p:spPr>
            <a:xfrm>
              <a:off x="769462" y="389138"/>
              <a:ext cx="64500" cy="50339"/>
            </a:xfrm>
            <a:custGeom>
              <a:avLst/>
              <a:gdLst>
                <a:gd name="connsiteX0" fmla="*/ 0 w 73609"/>
                <a:gd name="connsiteY0" fmla="*/ 0 h 50339"/>
                <a:gd name="connsiteX1" fmla="*/ 33645 w 73609"/>
                <a:gd name="connsiteY1" fmla="*/ 0 h 50339"/>
                <a:gd name="connsiteX2" fmla="*/ 73609 w 73609"/>
                <a:gd name="connsiteY2" fmla="*/ 50339 h 50339"/>
                <a:gd name="connsiteX3" fmla="*/ 39964 w 73609"/>
                <a:gd name="connsiteY3" fmla="*/ 50339 h 50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609" h="50339">
                  <a:moveTo>
                    <a:pt x="0" y="0"/>
                  </a:moveTo>
                  <a:lnTo>
                    <a:pt x="33645" y="0"/>
                  </a:lnTo>
                  <a:lnTo>
                    <a:pt x="73609" y="50339"/>
                  </a:lnTo>
                  <a:lnTo>
                    <a:pt x="39964" y="50339"/>
                  </a:lnTo>
                  <a:close/>
                </a:path>
              </a:pathLst>
            </a:custGeom>
            <a:solidFill>
              <a:srgbClr val="0E419C"/>
            </a:solidFill>
            <a:ln w="19050">
              <a:solidFill>
                <a:srgbClr val="0E41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思源黑体 CN Bold" panose="020B0800000000000000" pitchFamily="34" charset="-122"/>
                <a:sym typeface="Arial" panose="020B0604020202020204" pitchFamily="34" charset="0"/>
              </a:endParaRPr>
            </a:p>
          </p:txBody>
        </p: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6ABC2C23-54E6-30CA-BC94-B8D43D4D4720}"/>
                </a:ext>
              </a:extLst>
            </p:cNvPr>
            <p:cNvGrpSpPr/>
            <p:nvPr/>
          </p:nvGrpSpPr>
          <p:grpSpPr>
            <a:xfrm>
              <a:off x="4901831" y="503984"/>
              <a:ext cx="5412374" cy="414000"/>
              <a:chOff x="4901831" y="503984"/>
              <a:chExt cx="5412374" cy="414000"/>
            </a:xfrm>
          </p:grpSpPr>
          <p:sp>
            <p:nvSpPr>
              <p:cNvPr id="22" name="平行四边形 47">
                <a:extLst>
                  <a:ext uri="{FF2B5EF4-FFF2-40B4-BE49-F238E27FC236}">
                    <a16:creationId xmlns:a16="http://schemas.microsoft.com/office/drawing/2014/main" id="{6FB6C472-2C1D-B1F6-FADB-CDE138313B77}"/>
                  </a:ext>
                </a:extLst>
              </p:cNvPr>
              <p:cNvSpPr/>
              <p:nvPr/>
            </p:nvSpPr>
            <p:spPr>
              <a:xfrm>
                <a:off x="4901831" y="524500"/>
                <a:ext cx="1274279" cy="393484"/>
              </a:xfrm>
              <a:prstGeom prst="round2DiagRect">
                <a:avLst/>
              </a:prstGeom>
              <a:noFill/>
              <a:ln>
                <a:solidFill>
                  <a:srgbClr val="0E419C"/>
                </a:solidFill>
              </a:ln>
              <a:effectLst>
                <a:outerShdw blurRad="190500" dist="127000" dir="2700000" algn="tl" rotWithShape="0">
                  <a:schemeClr val="accent2">
                    <a:lumMod val="50000"/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思源黑体 CN Bold" panose="020B0800000000000000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324D3860-CA2F-4503-9DAE-98E020A66AF6}"/>
                  </a:ext>
                </a:extLst>
              </p:cNvPr>
              <p:cNvSpPr txBox="1"/>
              <p:nvPr/>
            </p:nvSpPr>
            <p:spPr>
              <a:xfrm>
                <a:off x="5077305" y="589319"/>
                <a:ext cx="923331" cy="276999"/>
              </a:xfrm>
              <a:prstGeom prst="rect">
                <a:avLst/>
              </a:prstGeom>
              <a:noFill/>
            </p:spPr>
            <p:txBody>
              <a:bodyPr wrap="none" lIns="0" tIns="0" rIns="0" bIns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50000"/>
                        <a:lumOff val="50000"/>
                      </a:prstClr>
                    </a:solidFill>
                    <a:effectLst/>
                    <a:uLnTx/>
                    <a:uFillTx/>
                    <a:latin typeface="Arial" panose="020B0604020202020204" pitchFamily="34" charset="0"/>
                    <a:ea typeface="思源黑体 CN Bold" panose="020B0800000000000000" pitchFamily="34" charset="-122"/>
                    <a:sym typeface="Arial" panose="020B0604020202020204" pitchFamily="34" charset="0"/>
                  </a:rPr>
                  <a:t>项目</a:t>
                </a:r>
                <a:r>
                  <a:rPr lang="zh-CN" altLang="en-US" b="1" dirty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Arial" panose="020B0604020202020204" pitchFamily="34" charset="0"/>
                    <a:ea typeface="思源黑体 CN Bold" panose="020B0800000000000000" pitchFamily="34" charset="-122"/>
                    <a:sym typeface="Arial" panose="020B0604020202020204" pitchFamily="34" charset="0"/>
                  </a:rPr>
                  <a:t>背景</a:t>
                </a:r>
                <a:endPara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思源黑体 CN Bold" panose="020B0800000000000000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7" name="平行四边形 45">
                <a:extLst>
                  <a:ext uri="{FF2B5EF4-FFF2-40B4-BE49-F238E27FC236}">
                    <a16:creationId xmlns:a16="http://schemas.microsoft.com/office/drawing/2014/main" id="{4FA47C8D-87F3-A930-D9BC-F7776F8FC1C4}"/>
                  </a:ext>
                </a:extLst>
              </p:cNvPr>
              <p:cNvSpPr/>
              <p:nvPr/>
            </p:nvSpPr>
            <p:spPr>
              <a:xfrm>
                <a:off x="9039926" y="503984"/>
                <a:ext cx="1274279" cy="393484"/>
              </a:xfrm>
              <a:prstGeom prst="round2DiagRect">
                <a:avLst/>
              </a:prstGeom>
              <a:noFill/>
              <a:ln>
                <a:solidFill>
                  <a:srgbClr val="0E419C"/>
                </a:solidFill>
              </a:ln>
              <a:effectLst>
                <a:outerShdw blurRad="190500" dist="127000" dir="2700000" algn="tl" rotWithShape="0">
                  <a:schemeClr val="accent2">
                    <a:lumMod val="50000"/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思源黑体 CN Bold" panose="020B0800000000000000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868F0A79-7821-2B4C-561F-BDF18E658D65}"/>
                  </a:ext>
                </a:extLst>
              </p:cNvPr>
              <p:cNvSpPr txBox="1"/>
              <p:nvPr/>
            </p:nvSpPr>
            <p:spPr>
              <a:xfrm>
                <a:off x="9165510" y="570269"/>
                <a:ext cx="1023123" cy="281858"/>
              </a:xfrm>
              <a:prstGeom prst="rect">
                <a:avLst/>
              </a:prstGeom>
              <a:noFill/>
            </p:spPr>
            <p:txBody>
              <a:bodyPr wrap="none" lIns="0" tIns="0" rIns="0" bIns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lang="zh-CN" altLang="en-US" b="1" dirty="0">
                    <a:solidFill>
                      <a:prstClr val="black">
                        <a:lumMod val="50000"/>
                        <a:lumOff val="50000"/>
                      </a:prstClr>
                    </a:solidFill>
                    <a:ea typeface="思源黑体 CN Bold" panose="020B0800000000000000" pitchFamily="34" charset="-122"/>
                    <a:sym typeface="Arial" panose="020B0604020202020204" pitchFamily="34" charset="0"/>
                  </a:rPr>
                  <a:t>团队成员</a:t>
                </a:r>
                <a:endPara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思源黑体 CN Bold" panose="020B0800000000000000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9" name="平行四边形 46">
                <a:extLst>
                  <a:ext uri="{FF2B5EF4-FFF2-40B4-BE49-F238E27FC236}">
                    <a16:creationId xmlns:a16="http://schemas.microsoft.com/office/drawing/2014/main" id="{2ED3DD48-9E6C-C9D1-9283-6CD064701025}"/>
                  </a:ext>
                </a:extLst>
              </p:cNvPr>
              <p:cNvSpPr/>
              <p:nvPr/>
            </p:nvSpPr>
            <p:spPr>
              <a:xfrm>
                <a:off x="7670111" y="503984"/>
                <a:ext cx="1274280" cy="393484"/>
              </a:xfrm>
              <a:prstGeom prst="round2DiagRect">
                <a:avLst/>
              </a:prstGeom>
              <a:solidFill>
                <a:srgbClr val="0E419C"/>
              </a:solidFill>
              <a:ln>
                <a:solidFill>
                  <a:srgbClr val="0E419C"/>
                </a:solidFill>
              </a:ln>
              <a:effectLst>
                <a:outerShdw blurRad="190500" dist="127000" dir="2700000" algn="tl" rotWithShape="0">
                  <a:schemeClr val="accent2">
                    <a:lumMod val="50000"/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思源黑体 CN Bold" panose="020B0800000000000000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68014FCC-418D-C801-C88A-24756FF51A6A}"/>
                  </a:ext>
                </a:extLst>
              </p:cNvPr>
              <p:cNvSpPr txBox="1"/>
              <p:nvPr/>
            </p:nvSpPr>
            <p:spPr>
              <a:xfrm>
                <a:off x="7739245" y="549314"/>
                <a:ext cx="1136019" cy="313176"/>
              </a:xfrm>
              <a:prstGeom prst="rect">
                <a:avLst/>
              </a:prstGeom>
              <a:noFill/>
            </p:spPr>
            <p:txBody>
              <a:bodyPr wrap="none" lIns="0" tIns="0" rIns="0" bIns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思源黑体 CN Bold" panose="020B0800000000000000" pitchFamily="34" charset="-122"/>
                    <a:sym typeface="Arial" panose="020B0604020202020204" pitchFamily="34" charset="0"/>
                  </a:rPr>
                  <a:t>具体展示</a:t>
                </a:r>
              </a:p>
            </p:txBody>
          </p:sp>
          <p:sp>
            <p:nvSpPr>
              <p:cNvPr id="30" name="平行四边形 47">
                <a:extLst>
                  <a:ext uri="{FF2B5EF4-FFF2-40B4-BE49-F238E27FC236}">
                    <a16:creationId xmlns:a16="http://schemas.microsoft.com/office/drawing/2014/main" id="{052E700E-BF0C-8D9D-5925-D58B0C2830C3}"/>
                  </a:ext>
                </a:extLst>
              </p:cNvPr>
              <p:cNvSpPr/>
              <p:nvPr/>
            </p:nvSpPr>
            <p:spPr>
              <a:xfrm>
                <a:off x="6322993" y="524500"/>
                <a:ext cx="1274279" cy="393484"/>
              </a:xfrm>
              <a:prstGeom prst="round2DiagRect">
                <a:avLst/>
              </a:prstGeom>
              <a:noFill/>
              <a:ln>
                <a:solidFill>
                  <a:srgbClr val="0E419C"/>
                </a:solidFill>
              </a:ln>
              <a:effectLst>
                <a:outerShdw blurRad="190500" dist="127000" dir="2700000" algn="tl" rotWithShape="0">
                  <a:schemeClr val="accent2">
                    <a:lumMod val="50000"/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思源黑体 CN Bold" panose="020B0800000000000000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38DD7D42-D30B-EEA7-22A9-0A34AD7C1257}"/>
                  </a:ext>
                </a:extLst>
              </p:cNvPr>
              <p:cNvSpPr txBox="1"/>
              <p:nvPr/>
            </p:nvSpPr>
            <p:spPr>
              <a:xfrm>
                <a:off x="6448574" y="589319"/>
                <a:ext cx="1023123" cy="281858"/>
              </a:xfrm>
              <a:prstGeom prst="rect">
                <a:avLst/>
              </a:prstGeom>
              <a:noFill/>
            </p:spPr>
            <p:txBody>
              <a:bodyPr wrap="none" lIns="0" tIns="0" rIns="0" bIns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50000"/>
                        <a:lumOff val="50000"/>
                      </a:prstClr>
                    </a:solidFill>
                    <a:effectLst/>
                    <a:uLnTx/>
                    <a:uFillTx/>
                    <a:latin typeface="Arial" panose="020B0604020202020204" pitchFamily="34" charset="0"/>
                    <a:ea typeface="思源黑体 CN Bold" panose="020B0800000000000000" pitchFamily="34" charset="-122"/>
                    <a:sym typeface="Arial" panose="020B0604020202020204" pitchFamily="34" charset="0"/>
                  </a:rPr>
                  <a:t>核心技术</a:t>
                </a:r>
              </a:p>
            </p:txBody>
          </p:sp>
        </p:grpSp>
      </p:grpSp>
      <p:sp>
        <p:nvSpPr>
          <p:cNvPr id="24" name="文本框 14">
            <a:extLst>
              <a:ext uri="{FF2B5EF4-FFF2-40B4-BE49-F238E27FC236}">
                <a16:creationId xmlns:a16="http://schemas.microsoft.com/office/drawing/2014/main" id="{C2601B34-0D96-91BF-059B-8D83E0CCE6BB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544605" y="415547"/>
            <a:ext cx="1848003" cy="461643"/>
          </a:xfrm>
          <a:prstGeom prst="rect">
            <a:avLst/>
          </a:prstGeom>
          <a:noFill/>
        </p:spPr>
        <p:txBody>
          <a:bodyPr wrap="square" lIns="91417" tIns="45709" rIns="91417" bIns="45709" rtlCol="0">
            <a:spAutoFit/>
          </a:bodyPr>
          <a:lstStyle>
            <a:defPPr>
              <a:defRPr lang="zh-CN"/>
            </a:defPPr>
            <a:lvl1pPr lvl="0" algn="dist">
              <a:defRPr sz="2400" b="1">
                <a:solidFill>
                  <a:srgbClr val="0E419C"/>
                </a:solidFill>
                <a:latin typeface="微软雅黑" panose="020B0503020204020204" pitchFamily="34" charset="-122"/>
                <a:cs typeface="+mn-ea"/>
              </a:defRPr>
            </a:lvl1pPr>
          </a:lstStyle>
          <a:p>
            <a:pPr algn="ctr"/>
            <a:r>
              <a:rPr lang="zh-CN" altLang="en-US" b="0" dirty="0">
                <a:latin typeface="Arial" panose="020B0604020202020204" pitchFamily="34" charset="0"/>
                <a:ea typeface="思源黑体 CN Bold" panose="020B0800000000000000" pitchFamily="34" charset="-122"/>
                <a:sym typeface="Arial" panose="020B0604020202020204" pitchFamily="34" charset="0"/>
              </a:rPr>
              <a:t>具体展示</a:t>
            </a:r>
          </a:p>
        </p:txBody>
      </p:sp>
      <p:pic>
        <p:nvPicPr>
          <p:cNvPr id="29" name="图片 28" descr="图标&#10;&#10;AI 生成的内容可能不正确。">
            <a:extLst>
              <a:ext uri="{FF2B5EF4-FFF2-40B4-BE49-F238E27FC236}">
                <a16:creationId xmlns:a16="http://schemas.microsoft.com/office/drawing/2014/main" id="{BB4E5BA2-AFB7-25A9-1703-6625C426C42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98" y="415795"/>
            <a:ext cx="523579" cy="521558"/>
          </a:xfrm>
          <a:prstGeom prst="rect">
            <a:avLst/>
          </a:prstGeom>
        </p:spPr>
      </p:pic>
      <p:sp>
        <p:nvSpPr>
          <p:cNvPr id="39" name="文本框 38">
            <a:extLst>
              <a:ext uri="{FF2B5EF4-FFF2-40B4-BE49-F238E27FC236}">
                <a16:creationId xmlns:a16="http://schemas.microsoft.com/office/drawing/2014/main" id="{B6E06BD3-0FF0-9FA1-BD73-C8CB53B96B27}"/>
              </a:ext>
            </a:extLst>
          </p:cNvPr>
          <p:cNvSpPr txBox="1"/>
          <p:nvPr/>
        </p:nvSpPr>
        <p:spPr>
          <a:xfrm>
            <a:off x="3155680" y="1104700"/>
            <a:ext cx="3096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 rtl="0" eaLnBrk="1" fontAlgn="base" latinLnBrk="0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b="1" dirty="0">
                <a:ea typeface="微软雅黑" panose="020B0503020204020204" pitchFamily="34" charset="-122"/>
                <a:cs typeface="+mn-ea"/>
              </a:rPr>
              <a:t>复杂问答演示</a:t>
            </a:r>
            <a:endParaRPr lang="en-US" altLang="zh-CN" b="1" dirty="0">
              <a:ea typeface="微软雅黑" panose="020B0503020204020204" pitchFamily="34" charset="-122"/>
              <a:cs typeface="+mn-ea"/>
            </a:endParaRPr>
          </a:p>
        </p:txBody>
      </p:sp>
      <p:pic>
        <p:nvPicPr>
          <p:cNvPr id="18" name="图片 17" descr="图形用户界面, 文本, 应用程序&#10;&#10;AI 生成的内容可能不正确。">
            <a:extLst>
              <a:ext uri="{FF2B5EF4-FFF2-40B4-BE49-F238E27FC236}">
                <a16:creationId xmlns:a16="http://schemas.microsoft.com/office/drawing/2014/main" id="{B1ED4D57-D610-43D2-57BC-FBA009D8544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093" y="1504841"/>
            <a:ext cx="8260456" cy="522584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328162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9F5EE32C-3725-35DE-219E-789919309691}"/>
              </a:ext>
            </a:extLst>
          </p:cNvPr>
          <p:cNvGrpSpPr/>
          <p:nvPr/>
        </p:nvGrpSpPr>
        <p:grpSpPr>
          <a:xfrm>
            <a:off x="0" y="341345"/>
            <a:ext cx="10274256" cy="600098"/>
            <a:chOff x="442913" y="389138"/>
            <a:chExt cx="11306175" cy="610624"/>
          </a:xfrm>
        </p:grpSpPr>
        <p:sp>
          <p:nvSpPr>
            <p:cNvPr id="3" name="任意多边形: 形状 2">
              <a:extLst>
                <a:ext uri="{FF2B5EF4-FFF2-40B4-BE49-F238E27FC236}">
                  <a16:creationId xmlns:a16="http://schemas.microsoft.com/office/drawing/2014/main" id="{D71E88AE-3E80-569C-AE62-9D387ACC9AA6}"/>
                </a:ext>
              </a:extLst>
            </p:cNvPr>
            <p:cNvSpPr/>
            <p:nvPr/>
          </p:nvSpPr>
          <p:spPr>
            <a:xfrm>
              <a:off x="3152817" y="712283"/>
              <a:ext cx="1472417" cy="219075"/>
            </a:xfrm>
            <a:custGeom>
              <a:avLst/>
              <a:gdLst>
                <a:gd name="connsiteX0" fmla="*/ 0 w 2514600"/>
                <a:gd name="connsiteY0" fmla="*/ 219075 h 219075"/>
                <a:gd name="connsiteX1" fmla="*/ 1114425 w 2514600"/>
                <a:gd name="connsiteY1" fmla="*/ 219075 h 219075"/>
                <a:gd name="connsiteX2" fmla="*/ 1381125 w 2514600"/>
                <a:gd name="connsiteY2" fmla="*/ 0 h 219075"/>
                <a:gd name="connsiteX3" fmla="*/ 2514600 w 2514600"/>
                <a:gd name="connsiteY3" fmla="*/ 0 h 219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14600" h="219075">
                  <a:moveTo>
                    <a:pt x="0" y="219075"/>
                  </a:moveTo>
                  <a:lnTo>
                    <a:pt x="1114425" y="219075"/>
                  </a:lnTo>
                  <a:lnTo>
                    <a:pt x="1381125" y="0"/>
                  </a:lnTo>
                  <a:lnTo>
                    <a:pt x="2514600" y="0"/>
                  </a:lnTo>
                </a:path>
              </a:pathLst>
            </a:custGeom>
            <a:noFill/>
            <a:ln w="19050">
              <a:gradFill>
                <a:gsLst>
                  <a:gs pos="15000">
                    <a:srgbClr val="0E419C"/>
                  </a:gs>
                  <a:gs pos="100000">
                    <a:srgbClr val="0E419C">
                      <a:alpha val="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Arial" panose="020B0604020202020204" pitchFamily="34" charset="0"/>
                <a:ea typeface="思源黑体 CN Bold" panose="020B0800000000000000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" name="任意多边形: 形状 3">
              <a:extLst>
                <a:ext uri="{FF2B5EF4-FFF2-40B4-BE49-F238E27FC236}">
                  <a16:creationId xmlns:a16="http://schemas.microsoft.com/office/drawing/2014/main" id="{29849FD0-881F-AE72-5C59-529CEF7BA1A7}"/>
                </a:ext>
              </a:extLst>
            </p:cNvPr>
            <p:cNvSpPr/>
            <p:nvPr/>
          </p:nvSpPr>
          <p:spPr>
            <a:xfrm>
              <a:off x="2443375" y="819607"/>
              <a:ext cx="1090203" cy="175993"/>
            </a:xfrm>
            <a:custGeom>
              <a:avLst/>
              <a:gdLst>
                <a:gd name="connsiteX0" fmla="*/ 0 w 2514600"/>
                <a:gd name="connsiteY0" fmla="*/ 219075 h 219075"/>
                <a:gd name="connsiteX1" fmla="*/ 1114425 w 2514600"/>
                <a:gd name="connsiteY1" fmla="*/ 219075 h 219075"/>
                <a:gd name="connsiteX2" fmla="*/ 1381125 w 2514600"/>
                <a:gd name="connsiteY2" fmla="*/ 0 h 219075"/>
                <a:gd name="connsiteX3" fmla="*/ 2514600 w 2514600"/>
                <a:gd name="connsiteY3" fmla="*/ 0 h 219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14600" h="219075">
                  <a:moveTo>
                    <a:pt x="0" y="219075"/>
                  </a:moveTo>
                  <a:lnTo>
                    <a:pt x="1114425" y="219075"/>
                  </a:lnTo>
                  <a:lnTo>
                    <a:pt x="1381125" y="0"/>
                  </a:lnTo>
                  <a:lnTo>
                    <a:pt x="2514600" y="0"/>
                  </a:lnTo>
                </a:path>
              </a:pathLst>
            </a:custGeom>
            <a:noFill/>
            <a:ln w="19050">
              <a:gradFill>
                <a:gsLst>
                  <a:gs pos="15000">
                    <a:srgbClr val="0E419C"/>
                  </a:gs>
                  <a:gs pos="100000">
                    <a:srgbClr val="0E419C">
                      <a:alpha val="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思源黑体 CN Bold" panose="020B0800000000000000" pitchFamily="34" charset="-122"/>
                <a:sym typeface="Arial" panose="020B0604020202020204" pitchFamily="34" charset="0"/>
              </a:endParaRPr>
            </a:p>
          </p:txBody>
        </p:sp>
        <p:cxnSp>
          <p:nvCxnSpPr>
            <p:cNvPr id="5" name="直接连接符 4">
              <a:extLst>
                <a:ext uri="{FF2B5EF4-FFF2-40B4-BE49-F238E27FC236}">
                  <a16:creationId xmlns:a16="http://schemas.microsoft.com/office/drawing/2014/main" id="{6B14953F-3D9C-008D-7FCD-881BB31EFC07}"/>
                </a:ext>
              </a:extLst>
            </p:cNvPr>
            <p:cNvCxnSpPr/>
            <p:nvPr/>
          </p:nvCxnSpPr>
          <p:spPr>
            <a:xfrm flipH="1">
              <a:off x="442913" y="999762"/>
              <a:ext cx="2268000" cy="0"/>
            </a:xfrm>
            <a:prstGeom prst="line">
              <a:avLst/>
            </a:prstGeom>
            <a:noFill/>
            <a:ln w="19050">
              <a:gradFill>
                <a:gsLst>
                  <a:gs pos="15000">
                    <a:srgbClr val="0E419C"/>
                  </a:gs>
                  <a:gs pos="100000">
                    <a:srgbClr val="0E419C">
                      <a:alpha val="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31D72FBA-A1B1-60ED-15EE-85E37F19EA84}"/>
                </a:ext>
              </a:extLst>
            </p:cNvPr>
            <p:cNvCxnSpPr/>
            <p:nvPr/>
          </p:nvCxnSpPr>
          <p:spPr>
            <a:xfrm flipH="1">
              <a:off x="1098520" y="444965"/>
              <a:ext cx="10650568" cy="0"/>
            </a:xfrm>
            <a:prstGeom prst="line">
              <a:avLst/>
            </a:prstGeom>
            <a:noFill/>
            <a:ln w="19050">
              <a:gradFill>
                <a:gsLst>
                  <a:gs pos="100000">
                    <a:srgbClr val="0E419C">
                      <a:alpha val="57000"/>
                    </a:srgbClr>
                  </a:gs>
                  <a:gs pos="0">
                    <a:srgbClr val="0E419C">
                      <a:alpha val="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7" name="任意多边形: 形状 6">
              <a:extLst>
                <a:ext uri="{FF2B5EF4-FFF2-40B4-BE49-F238E27FC236}">
                  <a16:creationId xmlns:a16="http://schemas.microsoft.com/office/drawing/2014/main" id="{2FEF8D9D-C645-9E7F-C7E7-7CED4481A157}"/>
                </a:ext>
              </a:extLst>
            </p:cNvPr>
            <p:cNvSpPr/>
            <p:nvPr/>
          </p:nvSpPr>
          <p:spPr>
            <a:xfrm flipH="1">
              <a:off x="4039632" y="775557"/>
              <a:ext cx="391062" cy="118704"/>
            </a:xfrm>
            <a:custGeom>
              <a:avLst/>
              <a:gdLst>
                <a:gd name="connsiteX0" fmla="*/ 77346 w 391062"/>
                <a:gd name="connsiteY0" fmla="*/ 0 h 118704"/>
                <a:gd name="connsiteX1" fmla="*/ 32766 w 391062"/>
                <a:gd name="connsiteY1" fmla="*/ 0 h 118704"/>
                <a:gd name="connsiteX2" fmla="*/ 0 w 391062"/>
                <a:gd name="connsiteY2" fmla="*/ 118704 h 118704"/>
                <a:gd name="connsiteX3" fmla="*/ 44580 w 391062"/>
                <a:gd name="connsiteY3" fmla="*/ 118704 h 118704"/>
                <a:gd name="connsiteX4" fmla="*/ 155776 w 391062"/>
                <a:gd name="connsiteY4" fmla="*/ 0 h 118704"/>
                <a:gd name="connsiteX5" fmla="*/ 111196 w 391062"/>
                <a:gd name="connsiteY5" fmla="*/ 0 h 118704"/>
                <a:gd name="connsiteX6" fmla="*/ 78430 w 391062"/>
                <a:gd name="connsiteY6" fmla="*/ 118704 h 118704"/>
                <a:gd name="connsiteX7" fmla="*/ 123010 w 391062"/>
                <a:gd name="connsiteY7" fmla="*/ 118704 h 118704"/>
                <a:gd name="connsiteX8" fmla="*/ 234206 w 391062"/>
                <a:gd name="connsiteY8" fmla="*/ 0 h 118704"/>
                <a:gd name="connsiteX9" fmla="*/ 189626 w 391062"/>
                <a:gd name="connsiteY9" fmla="*/ 0 h 118704"/>
                <a:gd name="connsiteX10" fmla="*/ 156860 w 391062"/>
                <a:gd name="connsiteY10" fmla="*/ 118704 h 118704"/>
                <a:gd name="connsiteX11" fmla="*/ 201440 w 391062"/>
                <a:gd name="connsiteY11" fmla="*/ 118704 h 118704"/>
                <a:gd name="connsiteX12" fmla="*/ 312636 w 391062"/>
                <a:gd name="connsiteY12" fmla="*/ 0 h 118704"/>
                <a:gd name="connsiteX13" fmla="*/ 268056 w 391062"/>
                <a:gd name="connsiteY13" fmla="*/ 0 h 118704"/>
                <a:gd name="connsiteX14" fmla="*/ 235290 w 391062"/>
                <a:gd name="connsiteY14" fmla="*/ 118704 h 118704"/>
                <a:gd name="connsiteX15" fmla="*/ 279870 w 391062"/>
                <a:gd name="connsiteY15" fmla="*/ 118704 h 118704"/>
                <a:gd name="connsiteX16" fmla="*/ 391062 w 391062"/>
                <a:gd name="connsiteY16" fmla="*/ 0 h 118704"/>
                <a:gd name="connsiteX17" fmla="*/ 346482 w 391062"/>
                <a:gd name="connsiteY17" fmla="*/ 0 h 118704"/>
                <a:gd name="connsiteX18" fmla="*/ 313716 w 391062"/>
                <a:gd name="connsiteY18" fmla="*/ 118704 h 118704"/>
                <a:gd name="connsiteX19" fmla="*/ 358296 w 391062"/>
                <a:gd name="connsiteY19" fmla="*/ 118704 h 118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91062" h="118704">
                  <a:moveTo>
                    <a:pt x="77346" y="0"/>
                  </a:moveTo>
                  <a:lnTo>
                    <a:pt x="32766" y="0"/>
                  </a:lnTo>
                  <a:lnTo>
                    <a:pt x="0" y="118704"/>
                  </a:lnTo>
                  <a:lnTo>
                    <a:pt x="44580" y="118704"/>
                  </a:lnTo>
                  <a:close/>
                  <a:moveTo>
                    <a:pt x="155776" y="0"/>
                  </a:moveTo>
                  <a:lnTo>
                    <a:pt x="111196" y="0"/>
                  </a:lnTo>
                  <a:lnTo>
                    <a:pt x="78430" y="118704"/>
                  </a:lnTo>
                  <a:lnTo>
                    <a:pt x="123010" y="118704"/>
                  </a:lnTo>
                  <a:close/>
                  <a:moveTo>
                    <a:pt x="234206" y="0"/>
                  </a:moveTo>
                  <a:lnTo>
                    <a:pt x="189626" y="0"/>
                  </a:lnTo>
                  <a:lnTo>
                    <a:pt x="156860" y="118704"/>
                  </a:lnTo>
                  <a:lnTo>
                    <a:pt x="201440" y="118704"/>
                  </a:lnTo>
                  <a:close/>
                  <a:moveTo>
                    <a:pt x="312636" y="0"/>
                  </a:moveTo>
                  <a:lnTo>
                    <a:pt x="268056" y="0"/>
                  </a:lnTo>
                  <a:lnTo>
                    <a:pt x="235290" y="118704"/>
                  </a:lnTo>
                  <a:lnTo>
                    <a:pt x="279870" y="118704"/>
                  </a:lnTo>
                  <a:close/>
                  <a:moveTo>
                    <a:pt x="391062" y="0"/>
                  </a:moveTo>
                  <a:lnTo>
                    <a:pt x="346482" y="0"/>
                  </a:lnTo>
                  <a:lnTo>
                    <a:pt x="313716" y="118704"/>
                  </a:lnTo>
                  <a:lnTo>
                    <a:pt x="358296" y="118704"/>
                  </a:lnTo>
                  <a:close/>
                </a:path>
              </a:pathLst>
            </a:custGeom>
            <a:gradFill flip="none" rotWithShape="1">
              <a:gsLst>
                <a:gs pos="100000">
                  <a:srgbClr val="0E419C">
                    <a:alpha val="0"/>
                  </a:srgbClr>
                </a:gs>
                <a:gs pos="0">
                  <a:srgbClr val="0E419C"/>
                </a:gs>
              </a:gsLst>
              <a:lin ang="10800000" scaled="1"/>
              <a:tileRect/>
            </a:gradFill>
            <a:ln w="6350"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Arial" panose="020B0604020202020204" pitchFamily="34" charset="0"/>
                <a:ea typeface="思源黑体 CN Bold" panose="020B0800000000000000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8" name="等腰三角形 7">
              <a:extLst>
                <a:ext uri="{FF2B5EF4-FFF2-40B4-BE49-F238E27FC236}">
                  <a16:creationId xmlns:a16="http://schemas.microsoft.com/office/drawing/2014/main" id="{C3A76D8B-53D1-3D49-09BB-53C99DD69CFF}"/>
                </a:ext>
              </a:extLst>
            </p:cNvPr>
            <p:cNvSpPr/>
            <p:nvPr/>
          </p:nvSpPr>
          <p:spPr>
            <a:xfrm rot="5400000">
              <a:off x="3494965" y="633212"/>
              <a:ext cx="430836" cy="95562"/>
            </a:xfrm>
            <a:prstGeom prst="triangle">
              <a:avLst/>
            </a:prstGeom>
            <a:gradFill>
              <a:gsLst>
                <a:gs pos="100000">
                  <a:srgbClr val="0E419C">
                    <a:alpha val="0"/>
                  </a:srgbClr>
                </a:gs>
                <a:gs pos="0">
                  <a:srgbClr val="0E419C">
                    <a:alpha val="24000"/>
                  </a:srgbClr>
                </a:gs>
              </a:gsLst>
              <a:lin ang="5400000" scaled="1"/>
            </a:gradFill>
            <a:ln w="6350" cap="rnd">
              <a:gradFill>
                <a:gsLst>
                  <a:gs pos="76000">
                    <a:srgbClr val="0E419C">
                      <a:alpha val="0"/>
                    </a:srgbClr>
                  </a:gs>
                  <a:gs pos="0">
                    <a:srgbClr val="0E419C"/>
                  </a:gs>
                </a:gsLst>
                <a:lin ang="5400000" scaled="1"/>
              </a:gra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Arial" panose="020B0604020202020204" pitchFamily="34" charset="0"/>
                <a:ea typeface="思源黑体 CN Bold" panose="020B0800000000000000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9" name="等腰三角形 8">
              <a:extLst>
                <a:ext uri="{FF2B5EF4-FFF2-40B4-BE49-F238E27FC236}">
                  <a16:creationId xmlns:a16="http://schemas.microsoft.com/office/drawing/2014/main" id="{C96A88CE-1FCF-7228-544B-DBC232B283B8}"/>
                </a:ext>
              </a:extLst>
            </p:cNvPr>
            <p:cNvSpPr/>
            <p:nvPr/>
          </p:nvSpPr>
          <p:spPr>
            <a:xfrm rot="5400000">
              <a:off x="3399429" y="633212"/>
              <a:ext cx="430836" cy="95562"/>
            </a:xfrm>
            <a:prstGeom prst="triangle">
              <a:avLst/>
            </a:prstGeom>
            <a:gradFill>
              <a:gsLst>
                <a:gs pos="100000">
                  <a:srgbClr val="0E419C">
                    <a:alpha val="0"/>
                  </a:srgbClr>
                </a:gs>
                <a:gs pos="0">
                  <a:srgbClr val="0E419C">
                    <a:alpha val="24000"/>
                  </a:srgbClr>
                </a:gs>
              </a:gsLst>
              <a:lin ang="5400000" scaled="1"/>
            </a:gradFill>
            <a:ln w="6350" cap="rnd">
              <a:gradFill>
                <a:gsLst>
                  <a:gs pos="76000">
                    <a:srgbClr val="0E419C">
                      <a:alpha val="0"/>
                    </a:srgbClr>
                  </a:gs>
                  <a:gs pos="0">
                    <a:srgbClr val="0E419C"/>
                  </a:gs>
                </a:gsLst>
                <a:lin ang="5400000" scaled="1"/>
              </a:gra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思源黑体 CN Bold" panose="020B0800000000000000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0" name="梯形 9">
              <a:extLst>
                <a:ext uri="{FF2B5EF4-FFF2-40B4-BE49-F238E27FC236}">
                  <a16:creationId xmlns:a16="http://schemas.microsoft.com/office/drawing/2014/main" id="{19E2D619-75D1-C918-7811-7A8BA62D57E4}"/>
                </a:ext>
              </a:extLst>
            </p:cNvPr>
            <p:cNvSpPr/>
            <p:nvPr/>
          </p:nvSpPr>
          <p:spPr>
            <a:xfrm>
              <a:off x="447679" y="389138"/>
              <a:ext cx="282130" cy="50339"/>
            </a:xfrm>
            <a:prstGeom prst="trapezoid">
              <a:avLst>
                <a:gd name="adj" fmla="val 79389"/>
              </a:avLst>
            </a:prstGeom>
            <a:solidFill>
              <a:srgbClr val="0E419C"/>
            </a:solidFill>
            <a:ln w="19050">
              <a:solidFill>
                <a:srgbClr val="0E41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思源黑体 CN Bold" panose="020B0800000000000000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1" name="任意多边形: 形状 10">
              <a:extLst>
                <a:ext uri="{FF2B5EF4-FFF2-40B4-BE49-F238E27FC236}">
                  <a16:creationId xmlns:a16="http://schemas.microsoft.com/office/drawing/2014/main" id="{409F40D2-E7A4-AF50-C91A-C71F1200772C}"/>
                </a:ext>
              </a:extLst>
            </p:cNvPr>
            <p:cNvSpPr/>
            <p:nvPr/>
          </p:nvSpPr>
          <p:spPr>
            <a:xfrm>
              <a:off x="944140" y="389138"/>
              <a:ext cx="64500" cy="50339"/>
            </a:xfrm>
            <a:custGeom>
              <a:avLst/>
              <a:gdLst>
                <a:gd name="connsiteX0" fmla="*/ 0 w 73609"/>
                <a:gd name="connsiteY0" fmla="*/ 0 h 50339"/>
                <a:gd name="connsiteX1" fmla="*/ 33645 w 73609"/>
                <a:gd name="connsiteY1" fmla="*/ 0 h 50339"/>
                <a:gd name="connsiteX2" fmla="*/ 73609 w 73609"/>
                <a:gd name="connsiteY2" fmla="*/ 50339 h 50339"/>
                <a:gd name="connsiteX3" fmla="*/ 39964 w 73609"/>
                <a:gd name="connsiteY3" fmla="*/ 50339 h 50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609" h="50339">
                  <a:moveTo>
                    <a:pt x="0" y="0"/>
                  </a:moveTo>
                  <a:lnTo>
                    <a:pt x="33645" y="0"/>
                  </a:lnTo>
                  <a:lnTo>
                    <a:pt x="73609" y="50339"/>
                  </a:lnTo>
                  <a:lnTo>
                    <a:pt x="39964" y="50339"/>
                  </a:lnTo>
                  <a:close/>
                </a:path>
              </a:pathLst>
            </a:custGeom>
            <a:solidFill>
              <a:srgbClr val="0E419C"/>
            </a:solidFill>
            <a:ln w="19050">
              <a:solidFill>
                <a:srgbClr val="0E41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思源黑体 CN Bold" panose="020B0800000000000000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2" name="任意多边形: 形状 11">
              <a:extLst>
                <a:ext uri="{FF2B5EF4-FFF2-40B4-BE49-F238E27FC236}">
                  <a16:creationId xmlns:a16="http://schemas.microsoft.com/office/drawing/2014/main" id="{263193F2-CEE8-465E-2B4E-F53C3AB7AAE6}"/>
                </a:ext>
              </a:extLst>
            </p:cNvPr>
            <p:cNvSpPr/>
            <p:nvPr/>
          </p:nvSpPr>
          <p:spPr>
            <a:xfrm>
              <a:off x="886692" y="389138"/>
              <a:ext cx="64500" cy="50339"/>
            </a:xfrm>
            <a:custGeom>
              <a:avLst/>
              <a:gdLst>
                <a:gd name="connsiteX0" fmla="*/ 0 w 73609"/>
                <a:gd name="connsiteY0" fmla="*/ 0 h 50339"/>
                <a:gd name="connsiteX1" fmla="*/ 33645 w 73609"/>
                <a:gd name="connsiteY1" fmla="*/ 0 h 50339"/>
                <a:gd name="connsiteX2" fmla="*/ 73609 w 73609"/>
                <a:gd name="connsiteY2" fmla="*/ 50339 h 50339"/>
                <a:gd name="connsiteX3" fmla="*/ 39964 w 73609"/>
                <a:gd name="connsiteY3" fmla="*/ 50339 h 50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609" h="50339">
                  <a:moveTo>
                    <a:pt x="0" y="0"/>
                  </a:moveTo>
                  <a:lnTo>
                    <a:pt x="33645" y="0"/>
                  </a:lnTo>
                  <a:lnTo>
                    <a:pt x="73609" y="50339"/>
                  </a:lnTo>
                  <a:lnTo>
                    <a:pt x="39964" y="50339"/>
                  </a:lnTo>
                  <a:close/>
                </a:path>
              </a:pathLst>
            </a:custGeom>
            <a:solidFill>
              <a:srgbClr val="0E419C"/>
            </a:solidFill>
            <a:ln w="19050">
              <a:solidFill>
                <a:srgbClr val="0E41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思源黑体 CN Bold" panose="020B0800000000000000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3" name="任意多边形: 形状 12">
              <a:extLst>
                <a:ext uri="{FF2B5EF4-FFF2-40B4-BE49-F238E27FC236}">
                  <a16:creationId xmlns:a16="http://schemas.microsoft.com/office/drawing/2014/main" id="{26FAEDA9-8959-A8C6-7671-C1C2C23FCC88}"/>
                </a:ext>
              </a:extLst>
            </p:cNvPr>
            <p:cNvSpPr/>
            <p:nvPr/>
          </p:nvSpPr>
          <p:spPr>
            <a:xfrm>
              <a:off x="828077" y="389138"/>
              <a:ext cx="64500" cy="50339"/>
            </a:xfrm>
            <a:custGeom>
              <a:avLst/>
              <a:gdLst>
                <a:gd name="connsiteX0" fmla="*/ 0 w 73609"/>
                <a:gd name="connsiteY0" fmla="*/ 0 h 50339"/>
                <a:gd name="connsiteX1" fmla="*/ 33645 w 73609"/>
                <a:gd name="connsiteY1" fmla="*/ 0 h 50339"/>
                <a:gd name="connsiteX2" fmla="*/ 73609 w 73609"/>
                <a:gd name="connsiteY2" fmla="*/ 50339 h 50339"/>
                <a:gd name="connsiteX3" fmla="*/ 39964 w 73609"/>
                <a:gd name="connsiteY3" fmla="*/ 50339 h 50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609" h="50339">
                  <a:moveTo>
                    <a:pt x="0" y="0"/>
                  </a:moveTo>
                  <a:lnTo>
                    <a:pt x="33645" y="0"/>
                  </a:lnTo>
                  <a:lnTo>
                    <a:pt x="73609" y="50339"/>
                  </a:lnTo>
                  <a:lnTo>
                    <a:pt x="39964" y="50339"/>
                  </a:lnTo>
                  <a:close/>
                </a:path>
              </a:pathLst>
            </a:custGeom>
            <a:solidFill>
              <a:srgbClr val="0E419C"/>
            </a:solidFill>
            <a:ln w="19050">
              <a:solidFill>
                <a:srgbClr val="0E41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思源黑体 CN Bold" panose="020B0800000000000000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4" name="任意多边形: 形状 13">
              <a:extLst>
                <a:ext uri="{FF2B5EF4-FFF2-40B4-BE49-F238E27FC236}">
                  <a16:creationId xmlns:a16="http://schemas.microsoft.com/office/drawing/2014/main" id="{7A9CB66F-304C-BC75-F239-14BDF1CFEBC5}"/>
                </a:ext>
              </a:extLst>
            </p:cNvPr>
            <p:cNvSpPr/>
            <p:nvPr/>
          </p:nvSpPr>
          <p:spPr>
            <a:xfrm>
              <a:off x="769462" y="389138"/>
              <a:ext cx="64500" cy="50339"/>
            </a:xfrm>
            <a:custGeom>
              <a:avLst/>
              <a:gdLst>
                <a:gd name="connsiteX0" fmla="*/ 0 w 73609"/>
                <a:gd name="connsiteY0" fmla="*/ 0 h 50339"/>
                <a:gd name="connsiteX1" fmla="*/ 33645 w 73609"/>
                <a:gd name="connsiteY1" fmla="*/ 0 h 50339"/>
                <a:gd name="connsiteX2" fmla="*/ 73609 w 73609"/>
                <a:gd name="connsiteY2" fmla="*/ 50339 h 50339"/>
                <a:gd name="connsiteX3" fmla="*/ 39964 w 73609"/>
                <a:gd name="connsiteY3" fmla="*/ 50339 h 50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609" h="50339">
                  <a:moveTo>
                    <a:pt x="0" y="0"/>
                  </a:moveTo>
                  <a:lnTo>
                    <a:pt x="33645" y="0"/>
                  </a:lnTo>
                  <a:lnTo>
                    <a:pt x="73609" y="50339"/>
                  </a:lnTo>
                  <a:lnTo>
                    <a:pt x="39964" y="50339"/>
                  </a:lnTo>
                  <a:close/>
                </a:path>
              </a:pathLst>
            </a:custGeom>
            <a:solidFill>
              <a:srgbClr val="0E419C"/>
            </a:solidFill>
            <a:ln w="19050">
              <a:solidFill>
                <a:srgbClr val="0E41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思源黑体 CN Bold" panose="020B0800000000000000" pitchFamily="34" charset="-122"/>
                <a:sym typeface="Arial" panose="020B0604020202020204" pitchFamily="34" charset="0"/>
              </a:endParaRPr>
            </a:p>
          </p:txBody>
        </p: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6ABC2C23-54E6-30CA-BC94-B8D43D4D4720}"/>
                </a:ext>
              </a:extLst>
            </p:cNvPr>
            <p:cNvGrpSpPr/>
            <p:nvPr/>
          </p:nvGrpSpPr>
          <p:grpSpPr>
            <a:xfrm>
              <a:off x="4901831" y="503984"/>
              <a:ext cx="5412374" cy="414000"/>
              <a:chOff x="4901831" y="503984"/>
              <a:chExt cx="5412374" cy="414000"/>
            </a:xfrm>
          </p:grpSpPr>
          <p:sp>
            <p:nvSpPr>
              <p:cNvPr id="22" name="平行四边形 47">
                <a:extLst>
                  <a:ext uri="{FF2B5EF4-FFF2-40B4-BE49-F238E27FC236}">
                    <a16:creationId xmlns:a16="http://schemas.microsoft.com/office/drawing/2014/main" id="{6FB6C472-2C1D-B1F6-FADB-CDE138313B77}"/>
                  </a:ext>
                </a:extLst>
              </p:cNvPr>
              <p:cNvSpPr/>
              <p:nvPr/>
            </p:nvSpPr>
            <p:spPr>
              <a:xfrm>
                <a:off x="4901831" y="524500"/>
                <a:ext cx="1274279" cy="393484"/>
              </a:xfrm>
              <a:prstGeom prst="round2DiagRect">
                <a:avLst/>
              </a:prstGeom>
              <a:noFill/>
              <a:ln>
                <a:solidFill>
                  <a:srgbClr val="0E419C"/>
                </a:solidFill>
              </a:ln>
              <a:effectLst>
                <a:outerShdw blurRad="190500" dist="127000" dir="2700000" algn="tl" rotWithShape="0">
                  <a:schemeClr val="accent2">
                    <a:lumMod val="50000"/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思源黑体 CN Bold" panose="020B0800000000000000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324D3860-CA2F-4503-9DAE-98E020A66AF6}"/>
                  </a:ext>
                </a:extLst>
              </p:cNvPr>
              <p:cNvSpPr txBox="1"/>
              <p:nvPr/>
            </p:nvSpPr>
            <p:spPr>
              <a:xfrm>
                <a:off x="5077305" y="589319"/>
                <a:ext cx="923331" cy="276999"/>
              </a:xfrm>
              <a:prstGeom prst="rect">
                <a:avLst/>
              </a:prstGeom>
              <a:noFill/>
            </p:spPr>
            <p:txBody>
              <a:bodyPr wrap="none" lIns="0" tIns="0" rIns="0" bIns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50000"/>
                        <a:lumOff val="50000"/>
                      </a:prstClr>
                    </a:solidFill>
                    <a:effectLst/>
                    <a:uLnTx/>
                    <a:uFillTx/>
                    <a:latin typeface="Arial" panose="020B0604020202020204" pitchFamily="34" charset="0"/>
                    <a:ea typeface="思源黑体 CN Bold" panose="020B0800000000000000" pitchFamily="34" charset="-122"/>
                    <a:sym typeface="Arial" panose="020B0604020202020204" pitchFamily="34" charset="0"/>
                  </a:rPr>
                  <a:t>项目</a:t>
                </a:r>
                <a:r>
                  <a:rPr lang="zh-CN" altLang="en-US" b="1" dirty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Arial" panose="020B0604020202020204" pitchFamily="34" charset="0"/>
                    <a:ea typeface="思源黑体 CN Bold" panose="020B0800000000000000" pitchFamily="34" charset="-122"/>
                    <a:sym typeface="Arial" panose="020B0604020202020204" pitchFamily="34" charset="0"/>
                  </a:rPr>
                  <a:t>背景</a:t>
                </a:r>
                <a:endPara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思源黑体 CN Bold" panose="020B0800000000000000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7" name="平行四边形 45">
                <a:extLst>
                  <a:ext uri="{FF2B5EF4-FFF2-40B4-BE49-F238E27FC236}">
                    <a16:creationId xmlns:a16="http://schemas.microsoft.com/office/drawing/2014/main" id="{4FA47C8D-87F3-A930-D9BC-F7776F8FC1C4}"/>
                  </a:ext>
                </a:extLst>
              </p:cNvPr>
              <p:cNvSpPr/>
              <p:nvPr/>
            </p:nvSpPr>
            <p:spPr>
              <a:xfrm>
                <a:off x="9039926" y="503984"/>
                <a:ext cx="1274279" cy="393484"/>
              </a:xfrm>
              <a:prstGeom prst="round2DiagRect">
                <a:avLst/>
              </a:prstGeom>
              <a:noFill/>
              <a:ln>
                <a:solidFill>
                  <a:srgbClr val="0E419C"/>
                </a:solidFill>
              </a:ln>
              <a:effectLst>
                <a:outerShdw blurRad="190500" dist="127000" dir="2700000" algn="tl" rotWithShape="0">
                  <a:schemeClr val="accent2">
                    <a:lumMod val="50000"/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思源黑体 CN Bold" panose="020B0800000000000000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868F0A79-7821-2B4C-561F-BDF18E658D65}"/>
                  </a:ext>
                </a:extLst>
              </p:cNvPr>
              <p:cNvSpPr txBox="1"/>
              <p:nvPr/>
            </p:nvSpPr>
            <p:spPr>
              <a:xfrm>
                <a:off x="9165510" y="570269"/>
                <a:ext cx="1023123" cy="281858"/>
              </a:xfrm>
              <a:prstGeom prst="rect">
                <a:avLst/>
              </a:prstGeom>
              <a:noFill/>
            </p:spPr>
            <p:txBody>
              <a:bodyPr wrap="none" lIns="0" tIns="0" rIns="0" bIns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lang="zh-CN" altLang="en-US" b="1" dirty="0">
                    <a:solidFill>
                      <a:prstClr val="black">
                        <a:lumMod val="50000"/>
                        <a:lumOff val="50000"/>
                      </a:prstClr>
                    </a:solidFill>
                    <a:ea typeface="思源黑体 CN Bold" panose="020B0800000000000000" pitchFamily="34" charset="-122"/>
                    <a:sym typeface="Arial" panose="020B0604020202020204" pitchFamily="34" charset="0"/>
                  </a:rPr>
                  <a:t>团队成员</a:t>
                </a:r>
                <a:endPara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思源黑体 CN Bold" panose="020B0800000000000000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9" name="平行四边形 46">
                <a:extLst>
                  <a:ext uri="{FF2B5EF4-FFF2-40B4-BE49-F238E27FC236}">
                    <a16:creationId xmlns:a16="http://schemas.microsoft.com/office/drawing/2014/main" id="{2ED3DD48-9E6C-C9D1-9283-6CD064701025}"/>
                  </a:ext>
                </a:extLst>
              </p:cNvPr>
              <p:cNvSpPr/>
              <p:nvPr/>
            </p:nvSpPr>
            <p:spPr>
              <a:xfrm>
                <a:off x="7670111" y="503984"/>
                <a:ext cx="1274280" cy="393484"/>
              </a:xfrm>
              <a:prstGeom prst="round2DiagRect">
                <a:avLst/>
              </a:prstGeom>
              <a:solidFill>
                <a:srgbClr val="0E419C"/>
              </a:solidFill>
              <a:ln>
                <a:solidFill>
                  <a:srgbClr val="0E419C"/>
                </a:solidFill>
              </a:ln>
              <a:effectLst>
                <a:outerShdw blurRad="190500" dist="127000" dir="2700000" algn="tl" rotWithShape="0">
                  <a:schemeClr val="accent2">
                    <a:lumMod val="50000"/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思源黑体 CN Bold" panose="020B0800000000000000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68014FCC-418D-C801-C88A-24756FF51A6A}"/>
                  </a:ext>
                </a:extLst>
              </p:cNvPr>
              <p:cNvSpPr txBox="1"/>
              <p:nvPr/>
            </p:nvSpPr>
            <p:spPr>
              <a:xfrm>
                <a:off x="7739245" y="549314"/>
                <a:ext cx="1136019" cy="313176"/>
              </a:xfrm>
              <a:prstGeom prst="rect">
                <a:avLst/>
              </a:prstGeom>
              <a:noFill/>
            </p:spPr>
            <p:txBody>
              <a:bodyPr wrap="none" lIns="0" tIns="0" rIns="0" bIns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思源黑体 CN Bold" panose="020B0800000000000000" pitchFamily="34" charset="-122"/>
                    <a:sym typeface="Arial" panose="020B0604020202020204" pitchFamily="34" charset="0"/>
                  </a:rPr>
                  <a:t>具体展示</a:t>
                </a:r>
              </a:p>
            </p:txBody>
          </p:sp>
          <p:sp>
            <p:nvSpPr>
              <p:cNvPr id="30" name="平行四边形 47">
                <a:extLst>
                  <a:ext uri="{FF2B5EF4-FFF2-40B4-BE49-F238E27FC236}">
                    <a16:creationId xmlns:a16="http://schemas.microsoft.com/office/drawing/2014/main" id="{052E700E-BF0C-8D9D-5925-D58B0C2830C3}"/>
                  </a:ext>
                </a:extLst>
              </p:cNvPr>
              <p:cNvSpPr/>
              <p:nvPr/>
            </p:nvSpPr>
            <p:spPr>
              <a:xfrm>
                <a:off x="6322993" y="524500"/>
                <a:ext cx="1274279" cy="393484"/>
              </a:xfrm>
              <a:prstGeom prst="round2DiagRect">
                <a:avLst/>
              </a:prstGeom>
              <a:noFill/>
              <a:ln>
                <a:solidFill>
                  <a:srgbClr val="0E419C"/>
                </a:solidFill>
              </a:ln>
              <a:effectLst>
                <a:outerShdw blurRad="190500" dist="127000" dir="2700000" algn="tl" rotWithShape="0">
                  <a:schemeClr val="accent2">
                    <a:lumMod val="50000"/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思源黑体 CN Bold" panose="020B0800000000000000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38DD7D42-D30B-EEA7-22A9-0A34AD7C1257}"/>
                  </a:ext>
                </a:extLst>
              </p:cNvPr>
              <p:cNvSpPr txBox="1"/>
              <p:nvPr/>
            </p:nvSpPr>
            <p:spPr>
              <a:xfrm>
                <a:off x="6448574" y="589319"/>
                <a:ext cx="1023123" cy="281858"/>
              </a:xfrm>
              <a:prstGeom prst="rect">
                <a:avLst/>
              </a:prstGeom>
              <a:noFill/>
            </p:spPr>
            <p:txBody>
              <a:bodyPr wrap="none" lIns="0" tIns="0" rIns="0" bIns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50000"/>
                        <a:lumOff val="50000"/>
                      </a:prstClr>
                    </a:solidFill>
                    <a:effectLst/>
                    <a:uLnTx/>
                    <a:uFillTx/>
                    <a:latin typeface="Arial" panose="020B0604020202020204" pitchFamily="34" charset="0"/>
                    <a:ea typeface="思源黑体 CN Bold" panose="020B0800000000000000" pitchFamily="34" charset="-122"/>
                    <a:sym typeface="Arial" panose="020B0604020202020204" pitchFamily="34" charset="0"/>
                  </a:rPr>
                  <a:t>核心技术</a:t>
                </a:r>
              </a:p>
            </p:txBody>
          </p:sp>
        </p:grpSp>
      </p:grpSp>
      <p:sp>
        <p:nvSpPr>
          <p:cNvPr id="24" name="文本框 14">
            <a:extLst>
              <a:ext uri="{FF2B5EF4-FFF2-40B4-BE49-F238E27FC236}">
                <a16:creationId xmlns:a16="http://schemas.microsoft.com/office/drawing/2014/main" id="{C2601B34-0D96-91BF-059B-8D83E0CCE6BB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544605" y="415547"/>
            <a:ext cx="1848003" cy="461643"/>
          </a:xfrm>
          <a:prstGeom prst="rect">
            <a:avLst/>
          </a:prstGeom>
          <a:noFill/>
        </p:spPr>
        <p:txBody>
          <a:bodyPr wrap="square" lIns="91417" tIns="45709" rIns="91417" bIns="45709" rtlCol="0">
            <a:spAutoFit/>
          </a:bodyPr>
          <a:lstStyle>
            <a:defPPr>
              <a:defRPr lang="zh-CN"/>
            </a:defPPr>
            <a:lvl1pPr lvl="0" algn="dist">
              <a:defRPr sz="2400" b="1">
                <a:solidFill>
                  <a:srgbClr val="0E419C"/>
                </a:solidFill>
                <a:latin typeface="微软雅黑" panose="020B0503020204020204" pitchFamily="34" charset="-122"/>
                <a:cs typeface="+mn-ea"/>
              </a:defRPr>
            </a:lvl1pPr>
          </a:lstStyle>
          <a:p>
            <a:pPr algn="ctr"/>
            <a:r>
              <a:rPr lang="zh-CN" altLang="en-US" b="0" dirty="0">
                <a:latin typeface="Arial" panose="020B0604020202020204" pitchFamily="34" charset="0"/>
                <a:ea typeface="思源黑体 CN Bold" panose="020B0800000000000000" pitchFamily="34" charset="-122"/>
                <a:sym typeface="Arial" panose="020B0604020202020204" pitchFamily="34" charset="0"/>
              </a:rPr>
              <a:t>具体展示</a:t>
            </a:r>
          </a:p>
        </p:txBody>
      </p:sp>
      <p:pic>
        <p:nvPicPr>
          <p:cNvPr id="29" name="图片 28" descr="图标&#10;&#10;AI 生成的内容可能不正确。">
            <a:extLst>
              <a:ext uri="{FF2B5EF4-FFF2-40B4-BE49-F238E27FC236}">
                <a16:creationId xmlns:a16="http://schemas.microsoft.com/office/drawing/2014/main" id="{BB4E5BA2-AFB7-25A9-1703-6625C426C42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98" y="415795"/>
            <a:ext cx="523579" cy="521558"/>
          </a:xfrm>
          <a:prstGeom prst="rect">
            <a:avLst/>
          </a:prstGeom>
        </p:spPr>
      </p:pic>
      <p:sp>
        <p:nvSpPr>
          <p:cNvPr id="39" name="文本框 38">
            <a:extLst>
              <a:ext uri="{FF2B5EF4-FFF2-40B4-BE49-F238E27FC236}">
                <a16:creationId xmlns:a16="http://schemas.microsoft.com/office/drawing/2014/main" id="{B6E06BD3-0FF0-9FA1-BD73-C8CB53B96B27}"/>
              </a:ext>
            </a:extLst>
          </p:cNvPr>
          <p:cNvSpPr txBox="1"/>
          <p:nvPr/>
        </p:nvSpPr>
        <p:spPr>
          <a:xfrm>
            <a:off x="3155680" y="1104700"/>
            <a:ext cx="3096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 rtl="0" eaLnBrk="1" fontAlgn="base" latinLnBrk="0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b="1" dirty="0">
                <a:ea typeface="微软雅黑" panose="020B0503020204020204" pitchFamily="34" charset="-122"/>
                <a:cs typeface="+mn-ea"/>
              </a:rPr>
              <a:t>重命名对话演示</a:t>
            </a:r>
            <a:endParaRPr lang="en-US" altLang="zh-CN" b="1" dirty="0">
              <a:ea typeface="微软雅黑" panose="020B0503020204020204" pitchFamily="34" charset="-122"/>
              <a:cs typeface="+mn-ea"/>
            </a:endParaRPr>
          </a:p>
        </p:txBody>
      </p:sp>
      <p:pic>
        <p:nvPicPr>
          <p:cNvPr id="17" name="图片 16" descr="图形用户界面, 文本, 应用程序, Teams&#10;&#10;AI 生成的内容可能不正确。">
            <a:extLst>
              <a:ext uri="{FF2B5EF4-FFF2-40B4-BE49-F238E27FC236}">
                <a16:creationId xmlns:a16="http://schemas.microsoft.com/office/drawing/2014/main" id="{7745C9B1-8D69-2067-EDE5-009396743E3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547" y="1569563"/>
            <a:ext cx="8028782" cy="507927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617146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9F5EE32C-3725-35DE-219E-789919309691}"/>
              </a:ext>
            </a:extLst>
          </p:cNvPr>
          <p:cNvGrpSpPr/>
          <p:nvPr/>
        </p:nvGrpSpPr>
        <p:grpSpPr>
          <a:xfrm>
            <a:off x="0" y="341345"/>
            <a:ext cx="10274256" cy="600098"/>
            <a:chOff x="442913" y="389138"/>
            <a:chExt cx="11306175" cy="610624"/>
          </a:xfrm>
        </p:grpSpPr>
        <p:sp>
          <p:nvSpPr>
            <p:cNvPr id="3" name="任意多边形: 形状 2">
              <a:extLst>
                <a:ext uri="{FF2B5EF4-FFF2-40B4-BE49-F238E27FC236}">
                  <a16:creationId xmlns:a16="http://schemas.microsoft.com/office/drawing/2014/main" id="{D71E88AE-3E80-569C-AE62-9D387ACC9AA6}"/>
                </a:ext>
              </a:extLst>
            </p:cNvPr>
            <p:cNvSpPr/>
            <p:nvPr/>
          </p:nvSpPr>
          <p:spPr>
            <a:xfrm>
              <a:off x="3152817" y="712283"/>
              <a:ext cx="1472417" cy="219075"/>
            </a:xfrm>
            <a:custGeom>
              <a:avLst/>
              <a:gdLst>
                <a:gd name="connsiteX0" fmla="*/ 0 w 2514600"/>
                <a:gd name="connsiteY0" fmla="*/ 219075 h 219075"/>
                <a:gd name="connsiteX1" fmla="*/ 1114425 w 2514600"/>
                <a:gd name="connsiteY1" fmla="*/ 219075 h 219075"/>
                <a:gd name="connsiteX2" fmla="*/ 1381125 w 2514600"/>
                <a:gd name="connsiteY2" fmla="*/ 0 h 219075"/>
                <a:gd name="connsiteX3" fmla="*/ 2514600 w 2514600"/>
                <a:gd name="connsiteY3" fmla="*/ 0 h 219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14600" h="219075">
                  <a:moveTo>
                    <a:pt x="0" y="219075"/>
                  </a:moveTo>
                  <a:lnTo>
                    <a:pt x="1114425" y="219075"/>
                  </a:lnTo>
                  <a:lnTo>
                    <a:pt x="1381125" y="0"/>
                  </a:lnTo>
                  <a:lnTo>
                    <a:pt x="2514600" y="0"/>
                  </a:lnTo>
                </a:path>
              </a:pathLst>
            </a:custGeom>
            <a:noFill/>
            <a:ln w="19050">
              <a:gradFill>
                <a:gsLst>
                  <a:gs pos="15000">
                    <a:srgbClr val="0E419C"/>
                  </a:gs>
                  <a:gs pos="100000">
                    <a:srgbClr val="0E419C">
                      <a:alpha val="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Arial" panose="020B0604020202020204" pitchFamily="34" charset="0"/>
                <a:ea typeface="思源黑体 CN Bold" panose="020B0800000000000000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" name="任意多边形: 形状 3">
              <a:extLst>
                <a:ext uri="{FF2B5EF4-FFF2-40B4-BE49-F238E27FC236}">
                  <a16:creationId xmlns:a16="http://schemas.microsoft.com/office/drawing/2014/main" id="{29849FD0-881F-AE72-5C59-529CEF7BA1A7}"/>
                </a:ext>
              </a:extLst>
            </p:cNvPr>
            <p:cNvSpPr/>
            <p:nvPr/>
          </p:nvSpPr>
          <p:spPr>
            <a:xfrm>
              <a:off x="2443375" y="819607"/>
              <a:ext cx="1090203" cy="175993"/>
            </a:xfrm>
            <a:custGeom>
              <a:avLst/>
              <a:gdLst>
                <a:gd name="connsiteX0" fmla="*/ 0 w 2514600"/>
                <a:gd name="connsiteY0" fmla="*/ 219075 h 219075"/>
                <a:gd name="connsiteX1" fmla="*/ 1114425 w 2514600"/>
                <a:gd name="connsiteY1" fmla="*/ 219075 h 219075"/>
                <a:gd name="connsiteX2" fmla="*/ 1381125 w 2514600"/>
                <a:gd name="connsiteY2" fmla="*/ 0 h 219075"/>
                <a:gd name="connsiteX3" fmla="*/ 2514600 w 2514600"/>
                <a:gd name="connsiteY3" fmla="*/ 0 h 219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14600" h="219075">
                  <a:moveTo>
                    <a:pt x="0" y="219075"/>
                  </a:moveTo>
                  <a:lnTo>
                    <a:pt x="1114425" y="219075"/>
                  </a:lnTo>
                  <a:lnTo>
                    <a:pt x="1381125" y="0"/>
                  </a:lnTo>
                  <a:lnTo>
                    <a:pt x="2514600" y="0"/>
                  </a:lnTo>
                </a:path>
              </a:pathLst>
            </a:custGeom>
            <a:noFill/>
            <a:ln w="19050">
              <a:gradFill>
                <a:gsLst>
                  <a:gs pos="15000">
                    <a:srgbClr val="0E419C"/>
                  </a:gs>
                  <a:gs pos="100000">
                    <a:srgbClr val="0E419C">
                      <a:alpha val="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思源黑体 CN Bold" panose="020B0800000000000000" pitchFamily="34" charset="-122"/>
                <a:sym typeface="Arial" panose="020B0604020202020204" pitchFamily="34" charset="0"/>
              </a:endParaRPr>
            </a:p>
          </p:txBody>
        </p:sp>
        <p:cxnSp>
          <p:nvCxnSpPr>
            <p:cNvPr id="5" name="直接连接符 4">
              <a:extLst>
                <a:ext uri="{FF2B5EF4-FFF2-40B4-BE49-F238E27FC236}">
                  <a16:creationId xmlns:a16="http://schemas.microsoft.com/office/drawing/2014/main" id="{6B14953F-3D9C-008D-7FCD-881BB31EFC07}"/>
                </a:ext>
              </a:extLst>
            </p:cNvPr>
            <p:cNvCxnSpPr/>
            <p:nvPr/>
          </p:nvCxnSpPr>
          <p:spPr>
            <a:xfrm flipH="1">
              <a:off x="442913" y="999762"/>
              <a:ext cx="2268000" cy="0"/>
            </a:xfrm>
            <a:prstGeom prst="line">
              <a:avLst/>
            </a:prstGeom>
            <a:noFill/>
            <a:ln w="19050">
              <a:gradFill>
                <a:gsLst>
                  <a:gs pos="15000">
                    <a:srgbClr val="0E419C"/>
                  </a:gs>
                  <a:gs pos="100000">
                    <a:srgbClr val="0E419C">
                      <a:alpha val="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31D72FBA-A1B1-60ED-15EE-85E37F19EA84}"/>
                </a:ext>
              </a:extLst>
            </p:cNvPr>
            <p:cNvCxnSpPr/>
            <p:nvPr/>
          </p:nvCxnSpPr>
          <p:spPr>
            <a:xfrm flipH="1">
              <a:off x="1098520" y="444965"/>
              <a:ext cx="10650568" cy="0"/>
            </a:xfrm>
            <a:prstGeom prst="line">
              <a:avLst/>
            </a:prstGeom>
            <a:noFill/>
            <a:ln w="19050">
              <a:gradFill>
                <a:gsLst>
                  <a:gs pos="100000">
                    <a:srgbClr val="0E419C">
                      <a:alpha val="57000"/>
                    </a:srgbClr>
                  </a:gs>
                  <a:gs pos="0">
                    <a:srgbClr val="0E419C">
                      <a:alpha val="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7" name="任意多边形: 形状 6">
              <a:extLst>
                <a:ext uri="{FF2B5EF4-FFF2-40B4-BE49-F238E27FC236}">
                  <a16:creationId xmlns:a16="http://schemas.microsoft.com/office/drawing/2014/main" id="{2FEF8D9D-C645-9E7F-C7E7-7CED4481A157}"/>
                </a:ext>
              </a:extLst>
            </p:cNvPr>
            <p:cNvSpPr/>
            <p:nvPr/>
          </p:nvSpPr>
          <p:spPr>
            <a:xfrm flipH="1">
              <a:off x="4039632" y="775557"/>
              <a:ext cx="391062" cy="118704"/>
            </a:xfrm>
            <a:custGeom>
              <a:avLst/>
              <a:gdLst>
                <a:gd name="connsiteX0" fmla="*/ 77346 w 391062"/>
                <a:gd name="connsiteY0" fmla="*/ 0 h 118704"/>
                <a:gd name="connsiteX1" fmla="*/ 32766 w 391062"/>
                <a:gd name="connsiteY1" fmla="*/ 0 h 118704"/>
                <a:gd name="connsiteX2" fmla="*/ 0 w 391062"/>
                <a:gd name="connsiteY2" fmla="*/ 118704 h 118704"/>
                <a:gd name="connsiteX3" fmla="*/ 44580 w 391062"/>
                <a:gd name="connsiteY3" fmla="*/ 118704 h 118704"/>
                <a:gd name="connsiteX4" fmla="*/ 155776 w 391062"/>
                <a:gd name="connsiteY4" fmla="*/ 0 h 118704"/>
                <a:gd name="connsiteX5" fmla="*/ 111196 w 391062"/>
                <a:gd name="connsiteY5" fmla="*/ 0 h 118704"/>
                <a:gd name="connsiteX6" fmla="*/ 78430 w 391062"/>
                <a:gd name="connsiteY6" fmla="*/ 118704 h 118704"/>
                <a:gd name="connsiteX7" fmla="*/ 123010 w 391062"/>
                <a:gd name="connsiteY7" fmla="*/ 118704 h 118704"/>
                <a:gd name="connsiteX8" fmla="*/ 234206 w 391062"/>
                <a:gd name="connsiteY8" fmla="*/ 0 h 118704"/>
                <a:gd name="connsiteX9" fmla="*/ 189626 w 391062"/>
                <a:gd name="connsiteY9" fmla="*/ 0 h 118704"/>
                <a:gd name="connsiteX10" fmla="*/ 156860 w 391062"/>
                <a:gd name="connsiteY10" fmla="*/ 118704 h 118704"/>
                <a:gd name="connsiteX11" fmla="*/ 201440 w 391062"/>
                <a:gd name="connsiteY11" fmla="*/ 118704 h 118704"/>
                <a:gd name="connsiteX12" fmla="*/ 312636 w 391062"/>
                <a:gd name="connsiteY12" fmla="*/ 0 h 118704"/>
                <a:gd name="connsiteX13" fmla="*/ 268056 w 391062"/>
                <a:gd name="connsiteY13" fmla="*/ 0 h 118704"/>
                <a:gd name="connsiteX14" fmla="*/ 235290 w 391062"/>
                <a:gd name="connsiteY14" fmla="*/ 118704 h 118704"/>
                <a:gd name="connsiteX15" fmla="*/ 279870 w 391062"/>
                <a:gd name="connsiteY15" fmla="*/ 118704 h 118704"/>
                <a:gd name="connsiteX16" fmla="*/ 391062 w 391062"/>
                <a:gd name="connsiteY16" fmla="*/ 0 h 118704"/>
                <a:gd name="connsiteX17" fmla="*/ 346482 w 391062"/>
                <a:gd name="connsiteY17" fmla="*/ 0 h 118704"/>
                <a:gd name="connsiteX18" fmla="*/ 313716 w 391062"/>
                <a:gd name="connsiteY18" fmla="*/ 118704 h 118704"/>
                <a:gd name="connsiteX19" fmla="*/ 358296 w 391062"/>
                <a:gd name="connsiteY19" fmla="*/ 118704 h 118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91062" h="118704">
                  <a:moveTo>
                    <a:pt x="77346" y="0"/>
                  </a:moveTo>
                  <a:lnTo>
                    <a:pt x="32766" y="0"/>
                  </a:lnTo>
                  <a:lnTo>
                    <a:pt x="0" y="118704"/>
                  </a:lnTo>
                  <a:lnTo>
                    <a:pt x="44580" y="118704"/>
                  </a:lnTo>
                  <a:close/>
                  <a:moveTo>
                    <a:pt x="155776" y="0"/>
                  </a:moveTo>
                  <a:lnTo>
                    <a:pt x="111196" y="0"/>
                  </a:lnTo>
                  <a:lnTo>
                    <a:pt x="78430" y="118704"/>
                  </a:lnTo>
                  <a:lnTo>
                    <a:pt x="123010" y="118704"/>
                  </a:lnTo>
                  <a:close/>
                  <a:moveTo>
                    <a:pt x="234206" y="0"/>
                  </a:moveTo>
                  <a:lnTo>
                    <a:pt x="189626" y="0"/>
                  </a:lnTo>
                  <a:lnTo>
                    <a:pt x="156860" y="118704"/>
                  </a:lnTo>
                  <a:lnTo>
                    <a:pt x="201440" y="118704"/>
                  </a:lnTo>
                  <a:close/>
                  <a:moveTo>
                    <a:pt x="312636" y="0"/>
                  </a:moveTo>
                  <a:lnTo>
                    <a:pt x="268056" y="0"/>
                  </a:lnTo>
                  <a:lnTo>
                    <a:pt x="235290" y="118704"/>
                  </a:lnTo>
                  <a:lnTo>
                    <a:pt x="279870" y="118704"/>
                  </a:lnTo>
                  <a:close/>
                  <a:moveTo>
                    <a:pt x="391062" y="0"/>
                  </a:moveTo>
                  <a:lnTo>
                    <a:pt x="346482" y="0"/>
                  </a:lnTo>
                  <a:lnTo>
                    <a:pt x="313716" y="118704"/>
                  </a:lnTo>
                  <a:lnTo>
                    <a:pt x="358296" y="118704"/>
                  </a:lnTo>
                  <a:close/>
                </a:path>
              </a:pathLst>
            </a:custGeom>
            <a:gradFill flip="none" rotWithShape="1">
              <a:gsLst>
                <a:gs pos="100000">
                  <a:srgbClr val="0E419C">
                    <a:alpha val="0"/>
                  </a:srgbClr>
                </a:gs>
                <a:gs pos="0">
                  <a:srgbClr val="0E419C"/>
                </a:gs>
              </a:gsLst>
              <a:lin ang="10800000" scaled="1"/>
              <a:tileRect/>
            </a:gradFill>
            <a:ln w="6350"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Arial" panose="020B0604020202020204" pitchFamily="34" charset="0"/>
                <a:ea typeface="思源黑体 CN Bold" panose="020B0800000000000000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8" name="等腰三角形 7">
              <a:extLst>
                <a:ext uri="{FF2B5EF4-FFF2-40B4-BE49-F238E27FC236}">
                  <a16:creationId xmlns:a16="http://schemas.microsoft.com/office/drawing/2014/main" id="{C3A76D8B-53D1-3D49-09BB-53C99DD69CFF}"/>
                </a:ext>
              </a:extLst>
            </p:cNvPr>
            <p:cNvSpPr/>
            <p:nvPr/>
          </p:nvSpPr>
          <p:spPr>
            <a:xfrm rot="5400000">
              <a:off x="3494965" y="633212"/>
              <a:ext cx="430836" cy="95562"/>
            </a:xfrm>
            <a:prstGeom prst="triangle">
              <a:avLst/>
            </a:prstGeom>
            <a:gradFill>
              <a:gsLst>
                <a:gs pos="100000">
                  <a:srgbClr val="0E419C">
                    <a:alpha val="0"/>
                  </a:srgbClr>
                </a:gs>
                <a:gs pos="0">
                  <a:srgbClr val="0E419C">
                    <a:alpha val="24000"/>
                  </a:srgbClr>
                </a:gs>
              </a:gsLst>
              <a:lin ang="5400000" scaled="1"/>
            </a:gradFill>
            <a:ln w="6350" cap="rnd">
              <a:gradFill>
                <a:gsLst>
                  <a:gs pos="76000">
                    <a:srgbClr val="0E419C">
                      <a:alpha val="0"/>
                    </a:srgbClr>
                  </a:gs>
                  <a:gs pos="0">
                    <a:srgbClr val="0E419C"/>
                  </a:gs>
                </a:gsLst>
                <a:lin ang="5400000" scaled="1"/>
              </a:gra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Arial" panose="020B0604020202020204" pitchFamily="34" charset="0"/>
                <a:ea typeface="思源黑体 CN Bold" panose="020B0800000000000000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9" name="等腰三角形 8">
              <a:extLst>
                <a:ext uri="{FF2B5EF4-FFF2-40B4-BE49-F238E27FC236}">
                  <a16:creationId xmlns:a16="http://schemas.microsoft.com/office/drawing/2014/main" id="{C96A88CE-1FCF-7228-544B-DBC232B283B8}"/>
                </a:ext>
              </a:extLst>
            </p:cNvPr>
            <p:cNvSpPr/>
            <p:nvPr/>
          </p:nvSpPr>
          <p:spPr>
            <a:xfrm rot="5400000">
              <a:off x="3399429" y="633212"/>
              <a:ext cx="430836" cy="95562"/>
            </a:xfrm>
            <a:prstGeom prst="triangle">
              <a:avLst/>
            </a:prstGeom>
            <a:gradFill>
              <a:gsLst>
                <a:gs pos="100000">
                  <a:srgbClr val="0E419C">
                    <a:alpha val="0"/>
                  </a:srgbClr>
                </a:gs>
                <a:gs pos="0">
                  <a:srgbClr val="0E419C">
                    <a:alpha val="24000"/>
                  </a:srgbClr>
                </a:gs>
              </a:gsLst>
              <a:lin ang="5400000" scaled="1"/>
            </a:gradFill>
            <a:ln w="6350" cap="rnd">
              <a:gradFill>
                <a:gsLst>
                  <a:gs pos="76000">
                    <a:srgbClr val="0E419C">
                      <a:alpha val="0"/>
                    </a:srgbClr>
                  </a:gs>
                  <a:gs pos="0">
                    <a:srgbClr val="0E419C"/>
                  </a:gs>
                </a:gsLst>
                <a:lin ang="5400000" scaled="1"/>
              </a:gra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思源黑体 CN Bold" panose="020B0800000000000000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0" name="梯形 9">
              <a:extLst>
                <a:ext uri="{FF2B5EF4-FFF2-40B4-BE49-F238E27FC236}">
                  <a16:creationId xmlns:a16="http://schemas.microsoft.com/office/drawing/2014/main" id="{19E2D619-75D1-C918-7811-7A8BA62D57E4}"/>
                </a:ext>
              </a:extLst>
            </p:cNvPr>
            <p:cNvSpPr/>
            <p:nvPr/>
          </p:nvSpPr>
          <p:spPr>
            <a:xfrm>
              <a:off x="447679" y="389138"/>
              <a:ext cx="282130" cy="50339"/>
            </a:xfrm>
            <a:prstGeom prst="trapezoid">
              <a:avLst>
                <a:gd name="adj" fmla="val 79389"/>
              </a:avLst>
            </a:prstGeom>
            <a:solidFill>
              <a:srgbClr val="0E419C"/>
            </a:solidFill>
            <a:ln w="19050">
              <a:solidFill>
                <a:srgbClr val="0E41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思源黑体 CN Bold" panose="020B0800000000000000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1" name="任意多边形: 形状 10">
              <a:extLst>
                <a:ext uri="{FF2B5EF4-FFF2-40B4-BE49-F238E27FC236}">
                  <a16:creationId xmlns:a16="http://schemas.microsoft.com/office/drawing/2014/main" id="{409F40D2-E7A4-AF50-C91A-C71F1200772C}"/>
                </a:ext>
              </a:extLst>
            </p:cNvPr>
            <p:cNvSpPr/>
            <p:nvPr/>
          </p:nvSpPr>
          <p:spPr>
            <a:xfrm>
              <a:off x="944140" y="389138"/>
              <a:ext cx="64500" cy="50339"/>
            </a:xfrm>
            <a:custGeom>
              <a:avLst/>
              <a:gdLst>
                <a:gd name="connsiteX0" fmla="*/ 0 w 73609"/>
                <a:gd name="connsiteY0" fmla="*/ 0 h 50339"/>
                <a:gd name="connsiteX1" fmla="*/ 33645 w 73609"/>
                <a:gd name="connsiteY1" fmla="*/ 0 h 50339"/>
                <a:gd name="connsiteX2" fmla="*/ 73609 w 73609"/>
                <a:gd name="connsiteY2" fmla="*/ 50339 h 50339"/>
                <a:gd name="connsiteX3" fmla="*/ 39964 w 73609"/>
                <a:gd name="connsiteY3" fmla="*/ 50339 h 50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609" h="50339">
                  <a:moveTo>
                    <a:pt x="0" y="0"/>
                  </a:moveTo>
                  <a:lnTo>
                    <a:pt x="33645" y="0"/>
                  </a:lnTo>
                  <a:lnTo>
                    <a:pt x="73609" y="50339"/>
                  </a:lnTo>
                  <a:lnTo>
                    <a:pt x="39964" y="50339"/>
                  </a:lnTo>
                  <a:close/>
                </a:path>
              </a:pathLst>
            </a:custGeom>
            <a:solidFill>
              <a:srgbClr val="0E419C"/>
            </a:solidFill>
            <a:ln w="19050">
              <a:solidFill>
                <a:srgbClr val="0E41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思源黑体 CN Bold" panose="020B0800000000000000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2" name="任意多边形: 形状 11">
              <a:extLst>
                <a:ext uri="{FF2B5EF4-FFF2-40B4-BE49-F238E27FC236}">
                  <a16:creationId xmlns:a16="http://schemas.microsoft.com/office/drawing/2014/main" id="{263193F2-CEE8-465E-2B4E-F53C3AB7AAE6}"/>
                </a:ext>
              </a:extLst>
            </p:cNvPr>
            <p:cNvSpPr/>
            <p:nvPr/>
          </p:nvSpPr>
          <p:spPr>
            <a:xfrm>
              <a:off x="886692" y="389138"/>
              <a:ext cx="64500" cy="50339"/>
            </a:xfrm>
            <a:custGeom>
              <a:avLst/>
              <a:gdLst>
                <a:gd name="connsiteX0" fmla="*/ 0 w 73609"/>
                <a:gd name="connsiteY0" fmla="*/ 0 h 50339"/>
                <a:gd name="connsiteX1" fmla="*/ 33645 w 73609"/>
                <a:gd name="connsiteY1" fmla="*/ 0 h 50339"/>
                <a:gd name="connsiteX2" fmla="*/ 73609 w 73609"/>
                <a:gd name="connsiteY2" fmla="*/ 50339 h 50339"/>
                <a:gd name="connsiteX3" fmla="*/ 39964 w 73609"/>
                <a:gd name="connsiteY3" fmla="*/ 50339 h 50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609" h="50339">
                  <a:moveTo>
                    <a:pt x="0" y="0"/>
                  </a:moveTo>
                  <a:lnTo>
                    <a:pt x="33645" y="0"/>
                  </a:lnTo>
                  <a:lnTo>
                    <a:pt x="73609" y="50339"/>
                  </a:lnTo>
                  <a:lnTo>
                    <a:pt x="39964" y="50339"/>
                  </a:lnTo>
                  <a:close/>
                </a:path>
              </a:pathLst>
            </a:custGeom>
            <a:solidFill>
              <a:srgbClr val="0E419C"/>
            </a:solidFill>
            <a:ln w="19050">
              <a:solidFill>
                <a:srgbClr val="0E41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思源黑体 CN Bold" panose="020B0800000000000000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3" name="任意多边形: 形状 12">
              <a:extLst>
                <a:ext uri="{FF2B5EF4-FFF2-40B4-BE49-F238E27FC236}">
                  <a16:creationId xmlns:a16="http://schemas.microsoft.com/office/drawing/2014/main" id="{26FAEDA9-8959-A8C6-7671-C1C2C23FCC88}"/>
                </a:ext>
              </a:extLst>
            </p:cNvPr>
            <p:cNvSpPr/>
            <p:nvPr/>
          </p:nvSpPr>
          <p:spPr>
            <a:xfrm>
              <a:off x="828077" y="389138"/>
              <a:ext cx="64500" cy="50339"/>
            </a:xfrm>
            <a:custGeom>
              <a:avLst/>
              <a:gdLst>
                <a:gd name="connsiteX0" fmla="*/ 0 w 73609"/>
                <a:gd name="connsiteY0" fmla="*/ 0 h 50339"/>
                <a:gd name="connsiteX1" fmla="*/ 33645 w 73609"/>
                <a:gd name="connsiteY1" fmla="*/ 0 h 50339"/>
                <a:gd name="connsiteX2" fmla="*/ 73609 w 73609"/>
                <a:gd name="connsiteY2" fmla="*/ 50339 h 50339"/>
                <a:gd name="connsiteX3" fmla="*/ 39964 w 73609"/>
                <a:gd name="connsiteY3" fmla="*/ 50339 h 50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609" h="50339">
                  <a:moveTo>
                    <a:pt x="0" y="0"/>
                  </a:moveTo>
                  <a:lnTo>
                    <a:pt x="33645" y="0"/>
                  </a:lnTo>
                  <a:lnTo>
                    <a:pt x="73609" y="50339"/>
                  </a:lnTo>
                  <a:lnTo>
                    <a:pt x="39964" y="50339"/>
                  </a:lnTo>
                  <a:close/>
                </a:path>
              </a:pathLst>
            </a:custGeom>
            <a:solidFill>
              <a:srgbClr val="0E419C"/>
            </a:solidFill>
            <a:ln w="19050">
              <a:solidFill>
                <a:srgbClr val="0E41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思源黑体 CN Bold" panose="020B0800000000000000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4" name="任意多边形: 形状 13">
              <a:extLst>
                <a:ext uri="{FF2B5EF4-FFF2-40B4-BE49-F238E27FC236}">
                  <a16:creationId xmlns:a16="http://schemas.microsoft.com/office/drawing/2014/main" id="{7A9CB66F-304C-BC75-F239-14BDF1CFEBC5}"/>
                </a:ext>
              </a:extLst>
            </p:cNvPr>
            <p:cNvSpPr/>
            <p:nvPr/>
          </p:nvSpPr>
          <p:spPr>
            <a:xfrm>
              <a:off x="769462" y="389138"/>
              <a:ext cx="64500" cy="50339"/>
            </a:xfrm>
            <a:custGeom>
              <a:avLst/>
              <a:gdLst>
                <a:gd name="connsiteX0" fmla="*/ 0 w 73609"/>
                <a:gd name="connsiteY0" fmla="*/ 0 h 50339"/>
                <a:gd name="connsiteX1" fmla="*/ 33645 w 73609"/>
                <a:gd name="connsiteY1" fmla="*/ 0 h 50339"/>
                <a:gd name="connsiteX2" fmla="*/ 73609 w 73609"/>
                <a:gd name="connsiteY2" fmla="*/ 50339 h 50339"/>
                <a:gd name="connsiteX3" fmla="*/ 39964 w 73609"/>
                <a:gd name="connsiteY3" fmla="*/ 50339 h 50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609" h="50339">
                  <a:moveTo>
                    <a:pt x="0" y="0"/>
                  </a:moveTo>
                  <a:lnTo>
                    <a:pt x="33645" y="0"/>
                  </a:lnTo>
                  <a:lnTo>
                    <a:pt x="73609" y="50339"/>
                  </a:lnTo>
                  <a:lnTo>
                    <a:pt x="39964" y="50339"/>
                  </a:lnTo>
                  <a:close/>
                </a:path>
              </a:pathLst>
            </a:custGeom>
            <a:solidFill>
              <a:srgbClr val="0E419C"/>
            </a:solidFill>
            <a:ln w="19050">
              <a:solidFill>
                <a:srgbClr val="0E41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思源黑体 CN Bold" panose="020B0800000000000000" pitchFamily="34" charset="-122"/>
                <a:sym typeface="Arial" panose="020B0604020202020204" pitchFamily="34" charset="0"/>
              </a:endParaRPr>
            </a:p>
          </p:txBody>
        </p: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6ABC2C23-54E6-30CA-BC94-B8D43D4D4720}"/>
                </a:ext>
              </a:extLst>
            </p:cNvPr>
            <p:cNvGrpSpPr/>
            <p:nvPr/>
          </p:nvGrpSpPr>
          <p:grpSpPr>
            <a:xfrm>
              <a:off x="4901831" y="503984"/>
              <a:ext cx="5412374" cy="414000"/>
              <a:chOff x="4901831" y="503984"/>
              <a:chExt cx="5412374" cy="414000"/>
            </a:xfrm>
          </p:grpSpPr>
          <p:sp>
            <p:nvSpPr>
              <p:cNvPr id="22" name="平行四边形 47">
                <a:extLst>
                  <a:ext uri="{FF2B5EF4-FFF2-40B4-BE49-F238E27FC236}">
                    <a16:creationId xmlns:a16="http://schemas.microsoft.com/office/drawing/2014/main" id="{6FB6C472-2C1D-B1F6-FADB-CDE138313B77}"/>
                  </a:ext>
                </a:extLst>
              </p:cNvPr>
              <p:cNvSpPr/>
              <p:nvPr/>
            </p:nvSpPr>
            <p:spPr>
              <a:xfrm>
                <a:off x="4901831" y="524500"/>
                <a:ext cx="1274279" cy="393484"/>
              </a:xfrm>
              <a:prstGeom prst="round2DiagRect">
                <a:avLst/>
              </a:prstGeom>
              <a:noFill/>
              <a:ln>
                <a:solidFill>
                  <a:srgbClr val="0E419C"/>
                </a:solidFill>
              </a:ln>
              <a:effectLst>
                <a:outerShdw blurRad="190500" dist="127000" dir="2700000" algn="tl" rotWithShape="0">
                  <a:schemeClr val="accent2">
                    <a:lumMod val="50000"/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思源黑体 CN Bold" panose="020B0800000000000000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324D3860-CA2F-4503-9DAE-98E020A66AF6}"/>
                  </a:ext>
                </a:extLst>
              </p:cNvPr>
              <p:cNvSpPr txBox="1"/>
              <p:nvPr/>
            </p:nvSpPr>
            <p:spPr>
              <a:xfrm>
                <a:off x="5077305" y="589319"/>
                <a:ext cx="923331" cy="276999"/>
              </a:xfrm>
              <a:prstGeom prst="rect">
                <a:avLst/>
              </a:prstGeom>
              <a:noFill/>
            </p:spPr>
            <p:txBody>
              <a:bodyPr wrap="none" lIns="0" tIns="0" rIns="0" bIns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50000"/>
                        <a:lumOff val="50000"/>
                      </a:prstClr>
                    </a:solidFill>
                    <a:effectLst/>
                    <a:uLnTx/>
                    <a:uFillTx/>
                    <a:latin typeface="Arial" panose="020B0604020202020204" pitchFamily="34" charset="0"/>
                    <a:ea typeface="思源黑体 CN Bold" panose="020B0800000000000000" pitchFamily="34" charset="-122"/>
                    <a:sym typeface="Arial" panose="020B0604020202020204" pitchFamily="34" charset="0"/>
                  </a:rPr>
                  <a:t>项目</a:t>
                </a:r>
                <a:r>
                  <a:rPr lang="zh-CN" altLang="en-US" b="1" dirty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Arial" panose="020B0604020202020204" pitchFamily="34" charset="0"/>
                    <a:ea typeface="思源黑体 CN Bold" panose="020B0800000000000000" pitchFamily="34" charset="-122"/>
                    <a:sym typeface="Arial" panose="020B0604020202020204" pitchFamily="34" charset="0"/>
                  </a:rPr>
                  <a:t>背景</a:t>
                </a:r>
                <a:endPara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思源黑体 CN Bold" panose="020B0800000000000000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7" name="平行四边形 45">
                <a:extLst>
                  <a:ext uri="{FF2B5EF4-FFF2-40B4-BE49-F238E27FC236}">
                    <a16:creationId xmlns:a16="http://schemas.microsoft.com/office/drawing/2014/main" id="{4FA47C8D-87F3-A930-D9BC-F7776F8FC1C4}"/>
                  </a:ext>
                </a:extLst>
              </p:cNvPr>
              <p:cNvSpPr/>
              <p:nvPr/>
            </p:nvSpPr>
            <p:spPr>
              <a:xfrm>
                <a:off x="9039926" y="503984"/>
                <a:ext cx="1274279" cy="393484"/>
              </a:xfrm>
              <a:prstGeom prst="round2DiagRect">
                <a:avLst/>
              </a:prstGeom>
              <a:noFill/>
              <a:ln>
                <a:solidFill>
                  <a:srgbClr val="0E419C"/>
                </a:solidFill>
              </a:ln>
              <a:effectLst>
                <a:outerShdw blurRad="190500" dist="127000" dir="2700000" algn="tl" rotWithShape="0">
                  <a:schemeClr val="accent2">
                    <a:lumMod val="50000"/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思源黑体 CN Bold" panose="020B0800000000000000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868F0A79-7821-2B4C-561F-BDF18E658D65}"/>
                  </a:ext>
                </a:extLst>
              </p:cNvPr>
              <p:cNvSpPr txBox="1"/>
              <p:nvPr/>
            </p:nvSpPr>
            <p:spPr>
              <a:xfrm>
                <a:off x="9165510" y="570269"/>
                <a:ext cx="1023123" cy="281858"/>
              </a:xfrm>
              <a:prstGeom prst="rect">
                <a:avLst/>
              </a:prstGeom>
              <a:noFill/>
            </p:spPr>
            <p:txBody>
              <a:bodyPr wrap="none" lIns="0" tIns="0" rIns="0" bIns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lang="zh-CN" altLang="en-US" b="1" dirty="0">
                    <a:solidFill>
                      <a:prstClr val="black">
                        <a:lumMod val="50000"/>
                        <a:lumOff val="50000"/>
                      </a:prstClr>
                    </a:solidFill>
                    <a:ea typeface="思源黑体 CN Bold" panose="020B0800000000000000" pitchFamily="34" charset="-122"/>
                    <a:sym typeface="Arial" panose="020B0604020202020204" pitchFamily="34" charset="0"/>
                  </a:rPr>
                  <a:t>团队成员</a:t>
                </a:r>
                <a:endPara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思源黑体 CN Bold" panose="020B0800000000000000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9" name="平行四边形 46">
                <a:extLst>
                  <a:ext uri="{FF2B5EF4-FFF2-40B4-BE49-F238E27FC236}">
                    <a16:creationId xmlns:a16="http://schemas.microsoft.com/office/drawing/2014/main" id="{2ED3DD48-9E6C-C9D1-9283-6CD064701025}"/>
                  </a:ext>
                </a:extLst>
              </p:cNvPr>
              <p:cNvSpPr/>
              <p:nvPr/>
            </p:nvSpPr>
            <p:spPr>
              <a:xfrm>
                <a:off x="7670111" y="503984"/>
                <a:ext cx="1274280" cy="393484"/>
              </a:xfrm>
              <a:prstGeom prst="round2DiagRect">
                <a:avLst/>
              </a:prstGeom>
              <a:solidFill>
                <a:srgbClr val="0E419C"/>
              </a:solidFill>
              <a:ln>
                <a:solidFill>
                  <a:srgbClr val="0E419C"/>
                </a:solidFill>
              </a:ln>
              <a:effectLst>
                <a:outerShdw blurRad="190500" dist="127000" dir="2700000" algn="tl" rotWithShape="0">
                  <a:schemeClr val="accent2">
                    <a:lumMod val="50000"/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思源黑体 CN Bold" panose="020B0800000000000000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68014FCC-418D-C801-C88A-24756FF51A6A}"/>
                  </a:ext>
                </a:extLst>
              </p:cNvPr>
              <p:cNvSpPr txBox="1"/>
              <p:nvPr/>
            </p:nvSpPr>
            <p:spPr>
              <a:xfrm>
                <a:off x="7739245" y="549314"/>
                <a:ext cx="1136019" cy="313176"/>
              </a:xfrm>
              <a:prstGeom prst="rect">
                <a:avLst/>
              </a:prstGeom>
              <a:noFill/>
            </p:spPr>
            <p:txBody>
              <a:bodyPr wrap="none" lIns="0" tIns="0" rIns="0" bIns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思源黑体 CN Bold" panose="020B0800000000000000" pitchFamily="34" charset="-122"/>
                    <a:sym typeface="Arial" panose="020B0604020202020204" pitchFamily="34" charset="0"/>
                  </a:rPr>
                  <a:t>具体展示</a:t>
                </a:r>
              </a:p>
            </p:txBody>
          </p:sp>
          <p:sp>
            <p:nvSpPr>
              <p:cNvPr id="30" name="平行四边形 47">
                <a:extLst>
                  <a:ext uri="{FF2B5EF4-FFF2-40B4-BE49-F238E27FC236}">
                    <a16:creationId xmlns:a16="http://schemas.microsoft.com/office/drawing/2014/main" id="{052E700E-BF0C-8D9D-5925-D58B0C2830C3}"/>
                  </a:ext>
                </a:extLst>
              </p:cNvPr>
              <p:cNvSpPr/>
              <p:nvPr/>
            </p:nvSpPr>
            <p:spPr>
              <a:xfrm>
                <a:off x="6322993" y="524500"/>
                <a:ext cx="1274279" cy="393484"/>
              </a:xfrm>
              <a:prstGeom prst="round2DiagRect">
                <a:avLst/>
              </a:prstGeom>
              <a:noFill/>
              <a:ln>
                <a:solidFill>
                  <a:srgbClr val="0E419C"/>
                </a:solidFill>
              </a:ln>
              <a:effectLst>
                <a:outerShdw blurRad="190500" dist="127000" dir="2700000" algn="tl" rotWithShape="0">
                  <a:schemeClr val="accent2">
                    <a:lumMod val="50000"/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思源黑体 CN Bold" panose="020B0800000000000000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38DD7D42-D30B-EEA7-22A9-0A34AD7C1257}"/>
                  </a:ext>
                </a:extLst>
              </p:cNvPr>
              <p:cNvSpPr txBox="1"/>
              <p:nvPr/>
            </p:nvSpPr>
            <p:spPr>
              <a:xfrm>
                <a:off x="6448574" y="589319"/>
                <a:ext cx="1023123" cy="281858"/>
              </a:xfrm>
              <a:prstGeom prst="rect">
                <a:avLst/>
              </a:prstGeom>
              <a:noFill/>
            </p:spPr>
            <p:txBody>
              <a:bodyPr wrap="none" lIns="0" tIns="0" rIns="0" bIns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50000"/>
                        <a:lumOff val="50000"/>
                      </a:prstClr>
                    </a:solidFill>
                    <a:effectLst/>
                    <a:uLnTx/>
                    <a:uFillTx/>
                    <a:latin typeface="Arial" panose="020B0604020202020204" pitchFamily="34" charset="0"/>
                    <a:ea typeface="思源黑体 CN Bold" panose="020B0800000000000000" pitchFamily="34" charset="-122"/>
                    <a:sym typeface="Arial" panose="020B0604020202020204" pitchFamily="34" charset="0"/>
                  </a:rPr>
                  <a:t>核心技术</a:t>
                </a:r>
              </a:p>
            </p:txBody>
          </p:sp>
        </p:grpSp>
      </p:grpSp>
      <p:sp>
        <p:nvSpPr>
          <p:cNvPr id="24" name="文本框 14">
            <a:extLst>
              <a:ext uri="{FF2B5EF4-FFF2-40B4-BE49-F238E27FC236}">
                <a16:creationId xmlns:a16="http://schemas.microsoft.com/office/drawing/2014/main" id="{C2601B34-0D96-91BF-059B-8D83E0CCE6BB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544605" y="415547"/>
            <a:ext cx="1848003" cy="461643"/>
          </a:xfrm>
          <a:prstGeom prst="rect">
            <a:avLst/>
          </a:prstGeom>
          <a:noFill/>
        </p:spPr>
        <p:txBody>
          <a:bodyPr wrap="square" lIns="91417" tIns="45709" rIns="91417" bIns="45709" rtlCol="0">
            <a:spAutoFit/>
          </a:bodyPr>
          <a:lstStyle>
            <a:defPPr>
              <a:defRPr lang="zh-CN"/>
            </a:defPPr>
            <a:lvl1pPr lvl="0" algn="dist">
              <a:defRPr sz="2400" b="1">
                <a:solidFill>
                  <a:srgbClr val="0E419C"/>
                </a:solidFill>
                <a:latin typeface="微软雅黑" panose="020B0503020204020204" pitchFamily="34" charset="-122"/>
                <a:cs typeface="+mn-ea"/>
              </a:defRPr>
            </a:lvl1pPr>
          </a:lstStyle>
          <a:p>
            <a:pPr algn="ctr"/>
            <a:r>
              <a:rPr lang="zh-CN" altLang="en-US" b="0" dirty="0">
                <a:latin typeface="Arial" panose="020B0604020202020204" pitchFamily="34" charset="0"/>
                <a:ea typeface="思源黑体 CN Bold" panose="020B0800000000000000" pitchFamily="34" charset="-122"/>
                <a:sym typeface="Arial" panose="020B0604020202020204" pitchFamily="34" charset="0"/>
              </a:rPr>
              <a:t>具体展示</a:t>
            </a:r>
          </a:p>
        </p:txBody>
      </p:sp>
      <p:pic>
        <p:nvPicPr>
          <p:cNvPr id="29" name="图片 28" descr="图标&#10;&#10;AI 生成的内容可能不正确。">
            <a:extLst>
              <a:ext uri="{FF2B5EF4-FFF2-40B4-BE49-F238E27FC236}">
                <a16:creationId xmlns:a16="http://schemas.microsoft.com/office/drawing/2014/main" id="{BB4E5BA2-AFB7-25A9-1703-6625C426C42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98" y="415795"/>
            <a:ext cx="523579" cy="521558"/>
          </a:xfrm>
          <a:prstGeom prst="rect">
            <a:avLst/>
          </a:prstGeom>
        </p:spPr>
      </p:pic>
      <p:sp>
        <p:nvSpPr>
          <p:cNvPr id="39" name="文本框 38">
            <a:extLst>
              <a:ext uri="{FF2B5EF4-FFF2-40B4-BE49-F238E27FC236}">
                <a16:creationId xmlns:a16="http://schemas.microsoft.com/office/drawing/2014/main" id="{B6E06BD3-0FF0-9FA1-BD73-C8CB53B96B27}"/>
              </a:ext>
            </a:extLst>
          </p:cNvPr>
          <p:cNvSpPr txBox="1"/>
          <p:nvPr/>
        </p:nvSpPr>
        <p:spPr>
          <a:xfrm>
            <a:off x="3155680" y="1104700"/>
            <a:ext cx="3096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 rtl="0" eaLnBrk="1" fontAlgn="base" latinLnBrk="0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b="1" dirty="0">
                <a:ea typeface="微软雅黑" panose="020B0503020204020204" pitchFamily="34" charset="-122"/>
                <a:cs typeface="+mn-ea"/>
              </a:rPr>
              <a:t>删除对话演示</a:t>
            </a:r>
            <a:endParaRPr lang="en-US" altLang="zh-CN" b="1" dirty="0">
              <a:ea typeface="微软雅黑" panose="020B0503020204020204" pitchFamily="34" charset="-122"/>
              <a:cs typeface="+mn-ea"/>
            </a:endParaRPr>
          </a:p>
        </p:txBody>
      </p:sp>
      <p:pic>
        <p:nvPicPr>
          <p:cNvPr id="18" name="图片 17" descr="图形用户界面, 文本, 应用程序, Teams&#10;&#10;AI 生成的内容可能不正确。">
            <a:extLst>
              <a:ext uri="{FF2B5EF4-FFF2-40B4-BE49-F238E27FC236}">
                <a16:creationId xmlns:a16="http://schemas.microsoft.com/office/drawing/2014/main" id="{9A155DCE-34D5-9369-E4ED-32A5670295A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834" y="1515026"/>
            <a:ext cx="8318589" cy="526261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623346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9F5EE32C-3725-35DE-219E-789919309691}"/>
              </a:ext>
            </a:extLst>
          </p:cNvPr>
          <p:cNvGrpSpPr/>
          <p:nvPr/>
        </p:nvGrpSpPr>
        <p:grpSpPr>
          <a:xfrm>
            <a:off x="0" y="341345"/>
            <a:ext cx="10274256" cy="600098"/>
            <a:chOff x="442913" y="389138"/>
            <a:chExt cx="11306175" cy="610624"/>
          </a:xfrm>
        </p:grpSpPr>
        <p:sp>
          <p:nvSpPr>
            <p:cNvPr id="3" name="任意多边形: 形状 2">
              <a:extLst>
                <a:ext uri="{FF2B5EF4-FFF2-40B4-BE49-F238E27FC236}">
                  <a16:creationId xmlns:a16="http://schemas.microsoft.com/office/drawing/2014/main" id="{D71E88AE-3E80-569C-AE62-9D387ACC9AA6}"/>
                </a:ext>
              </a:extLst>
            </p:cNvPr>
            <p:cNvSpPr/>
            <p:nvPr/>
          </p:nvSpPr>
          <p:spPr>
            <a:xfrm>
              <a:off x="3152817" y="712283"/>
              <a:ext cx="1472417" cy="219075"/>
            </a:xfrm>
            <a:custGeom>
              <a:avLst/>
              <a:gdLst>
                <a:gd name="connsiteX0" fmla="*/ 0 w 2514600"/>
                <a:gd name="connsiteY0" fmla="*/ 219075 h 219075"/>
                <a:gd name="connsiteX1" fmla="*/ 1114425 w 2514600"/>
                <a:gd name="connsiteY1" fmla="*/ 219075 h 219075"/>
                <a:gd name="connsiteX2" fmla="*/ 1381125 w 2514600"/>
                <a:gd name="connsiteY2" fmla="*/ 0 h 219075"/>
                <a:gd name="connsiteX3" fmla="*/ 2514600 w 2514600"/>
                <a:gd name="connsiteY3" fmla="*/ 0 h 219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14600" h="219075">
                  <a:moveTo>
                    <a:pt x="0" y="219075"/>
                  </a:moveTo>
                  <a:lnTo>
                    <a:pt x="1114425" y="219075"/>
                  </a:lnTo>
                  <a:lnTo>
                    <a:pt x="1381125" y="0"/>
                  </a:lnTo>
                  <a:lnTo>
                    <a:pt x="2514600" y="0"/>
                  </a:lnTo>
                </a:path>
              </a:pathLst>
            </a:custGeom>
            <a:noFill/>
            <a:ln w="19050">
              <a:gradFill>
                <a:gsLst>
                  <a:gs pos="15000">
                    <a:srgbClr val="0E419C"/>
                  </a:gs>
                  <a:gs pos="100000">
                    <a:srgbClr val="0E419C">
                      <a:alpha val="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Arial" panose="020B0604020202020204" pitchFamily="34" charset="0"/>
                <a:ea typeface="思源黑体 CN Bold" panose="020B0800000000000000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" name="任意多边形: 形状 3">
              <a:extLst>
                <a:ext uri="{FF2B5EF4-FFF2-40B4-BE49-F238E27FC236}">
                  <a16:creationId xmlns:a16="http://schemas.microsoft.com/office/drawing/2014/main" id="{29849FD0-881F-AE72-5C59-529CEF7BA1A7}"/>
                </a:ext>
              </a:extLst>
            </p:cNvPr>
            <p:cNvSpPr/>
            <p:nvPr/>
          </p:nvSpPr>
          <p:spPr>
            <a:xfrm>
              <a:off x="2443375" y="819607"/>
              <a:ext cx="1090203" cy="175993"/>
            </a:xfrm>
            <a:custGeom>
              <a:avLst/>
              <a:gdLst>
                <a:gd name="connsiteX0" fmla="*/ 0 w 2514600"/>
                <a:gd name="connsiteY0" fmla="*/ 219075 h 219075"/>
                <a:gd name="connsiteX1" fmla="*/ 1114425 w 2514600"/>
                <a:gd name="connsiteY1" fmla="*/ 219075 h 219075"/>
                <a:gd name="connsiteX2" fmla="*/ 1381125 w 2514600"/>
                <a:gd name="connsiteY2" fmla="*/ 0 h 219075"/>
                <a:gd name="connsiteX3" fmla="*/ 2514600 w 2514600"/>
                <a:gd name="connsiteY3" fmla="*/ 0 h 219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14600" h="219075">
                  <a:moveTo>
                    <a:pt x="0" y="219075"/>
                  </a:moveTo>
                  <a:lnTo>
                    <a:pt x="1114425" y="219075"/>
                  </a:lnTo>
                  <a:lnTo>
                    <a:pt x="1381125" y="0"/>
                  </a:lnTo>
                  <a:lnTo>
                    <a:pt x="2514600" y="0"/>
                  </a:lnTo>
                </a:path>
              </a:pathLst>
            </a:custGeom>
            <a:noFill/>
            <a:ln w="19050">
              <a:gradFill>
                <a:gsLst>
                  <a:gs pos="15000">
                    <a:srgbClr val="0E419C"/>
                  </a:gs>
                  <a:gs pos="100000">
                    <a:srgbClr val="0E419C">
                      <a:alpha val="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思源黑体 CN Bold" panose="020B0800000000000000" pitchFamily="34" charset="-122"/>
                <a:sym typeface="Arial" panose="020B0604020202020204" pitchFamily="34" charset="0"/>
              </a:endParaRPr>
            </a:p>
          </p:txBody>
        </p:sp>
        <p:cxnSp>
          <p:nvCxnSpPr>
            <p:cNvPr id="5" name="直接连接符 4">
              <a:extLst>
                <a:ext uri="{FF2B5EF4-FFF2-40B4-BE49-F238E27FC236}">
                  <a16:creationId xmlns:a16="http://schemas.microsoft.com/office/drawing/2014/main" id="{6B14953F-3D9C-008D-7FCD-881BB31EFC07}"/>
                </a:ext>
              </a:extLst>
            </p:cNvPr>
            <p:cNvCxnSpPr/>
            <p:nvPr/>
          </p:nvCxnSpPr>
          <p:spPr>
            <a:xfrm flipH="1">
              <a:off x="442913" y="999762"/>
              <a:ext cx="2268000" cy="0"/>
            </a:xfrm>
            <a:prstGeom prst="line">
              <a:avLst/>
            </a:prstGeom>
            <a:noFill/>
            <a:ln w="19050">
              <a:gradFill>
                <a:gsLst>
                  <a:gs pos="15000">
                    <a:srgbClr val="0E419C"/>
                  </a:gs>
                  <a:gs pos="100000">
                    <a:srgbClr val="0E419C">
                      <a:alpha val="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31D72FBA-A1B1-60ED-15EE-85E37F19EA84}"/>
                </a:ext>
              </a:extLst>
            </p:cNvPr>
            <p:cNvCxnSpPr/>
            <p:nvPr/>
          </p:nvCxnSpPr>
          <p:spPr>
            <a:xfrm flipH="1">
              <a:off x="1098520" y="444965"/>
              <a:ext cx="10650568" cy="0"/>
            </a:xfrm>
            <a:prstGeom prst="line">
              <a:avLst/>
            </a:prstGeom>
            <a:noFill/>
            <a:ln w="19050">
              <a:gradFill>
                <a:gsLst>
                  <a:gs pos="100000">
                    <a:srgbClr val="0E419C">
                      <a:alpha val="57000"/>
                    </a:srgbClr>
                  </a:gs>
                  <a:gs pos="0">
                    <a:srgbClr val="0E419C">
                      <a:alpha val="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7" name="任意多边形: 形状 6">
              <a:extLst>
                <a:ext uri="{FF2B5EF4-FFF2-40B4-BE49-F238E27FC236}">
                  <a16:creationId xmlns:a16="http://schemas.microsoft.com/office/drawing/2014/main" id="{2FEF8D9D-C645-9E7F-C7E7-7CED4481A157}"/>
                </a:ext>
              </a:extLst>
            </p:cNvPr>
            <p:cNvSpPr/>
            <p:nvPr/>
          </p:nvSpPr>
          <p:spPr>
            <a:xfrm flipH="1">
              <a:off x="4039632" y="775557"/>
              <a:ext cx="391062" cy="118704"/>
            </a:xfrm>
            <a:custGeom>
              <a:avLst/>
              <a:gdLst>
                <a:gd name="connsiteX0" fmla="*/ 77346 w 391062"/>
                <a:gd name="connsiteY0" fmla="*/ 0 h 118704"/>
                <a:gd name="connsiteX1" fmla="*/ 32766 w 391062"/>
                <a:gd name="connsiteY1" fmla="*/ 0 h 118704"/>
                <a:gd name="connsiteX2" fmla="*/ 0 w 391062"/>
                <a:gd name="connsiteY2" fmla="*/ 118704 h 118704"/>
                <a:gd name="connsiteX3" fmla="*/ 44580 w 391062"/>
                <a:gd name="connsiteY3" fmla="*/ 118704 h 118704"/>
                <a:gd name="connsiteX4" fmla="*/ 155776 w 391062"/>
                <a:gd name="connsiteY4" fmla="*/ 0 h 118704"/>
                <a:gd name="connsiteX5" fmla="*/ 111196 w 391062"/>
                <a:gd name="connsiteY5" fmla="*/ 0 h 118704"/>
                <a:gd name="connsiteX6" fmla="*/ 78430 w 391062"/>
                <a:gd name="connsiteY6" fmla="*/ 118704 h 118704"/>
                <a:gd name="connsiteX7" fmla="*/ 123010 w 391062"/>
                <a:gd name="connsiteY7" fmla="*/ 118704 h 118704"/>
                <a:gd name="connsiteX8" fmla="*/ 234206 w 391062"/>
                <a:gd name="connsiteY8" fmla="*/ 0 h 118704"/>
                <a:gd name="connsiteX9" fmla="*/ 189626 w 391062"/>
                <a:gd name="connsiteY9" fmla="*/ 0 h 118704"/>
                <a:gd name="connsiteX10" fmla="*/ 156860 w 391062"/>
                <a:gd name="connsiteY10" fmla="*/ 118704 h 118704"/>
                <a:gd name="connsiteX11" fmla="*/ 201440 w 391062"/>
                <a:gd name="connsiteY11" fmla="*/ 118704 h 118704"/>
                <a:gd name="connsiteX12" fmla="*/ 312636 w 391062"/>
                <a:gd name="connsiteY12" fmla="*/ 0 h 118704"/>
                <a:gd name="connsiteX13" fmla="*/ 268056 w 391062"/>
                <a:gd name="connsiteY13" fmla="*/ 0 h 118704"/>
                <a:gd name="connsiteX14" fmla="*/ 235290 w 391062"/>
                <a:gd name="connsiteY14" fmla="*/ 118704 h 118704"/>
                <a:gd name="connsiteX15" fmla="*/ 279870 w 391062"/>
                <a:gd name="connsiteY15" fmla="*/ 118704 h 118704"/>
                <a:gd name="connsiteX16" fmla="*/ 391062 w 391062"/>
                <a:gd name="connsiteY16" fmla="*/ 0 h 118704"/>
                <a:gd name="connsiteX17" fmla="*/ 346482 w 391062"/>
                <a:gd name="connsiteY17" fmla="*/ 0 h 118704"/>
                <a:gd name="connsiteX18" fmla="*/ 313716 w 391062"/>
                <a:gd name="connsiteY18" fmla="*/ 118704 h 118704"/>
                <a:gd name="connsiteX19" fmla="*/ 358296 w 391062"/>
                <a:gd name="connsiteY19" fmla="*/ 118704 h 118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91062" h="118704">
                  <a:moveTo>
                    <a:pt x="77346" y="0"/>
                  </a:moveTo>
                  <a:lnTo>
                    <a:pt x="32766" y="0"/>
                  </a:lnTo>
                  <a:lnTo>
                    <a:pt x="0" y="118704"/>
                  </a:lnTo>
                  <a:lnTo>
                    <a:pt x="44580" y="118704"/>
                  </a:lnTo>
                  <a:close/>
                  <a:moveTo>
                    <a:pt x="155776" y="0"/>
                  </a:moveTo>
                  <a:lnTo>
                    <a:pt x="111196" y="0"/>
                  </a:lnTo>
                  <a:lnTo>
                    <a:pt x="78430" y="118704"/>
                  </a:lnTo>
                  <a:lnTo>
                    <a:pt x="123010" y="118704"/>
                  </a:lnTo>
                  <a:close/>
                  <a:moveTo>
                    <a:pt x="234206" y="0"/>
                  </a:moveTo>
                  <a:lnTo>
                    <a:pt x="189626" y="0"/>
                  </a:lnTo>
                  <a:lnTo>
                    <a:pt x="156860" y="118704"/>
                  </a:lnTo>
                  <a:lnTo>
                    <a:pt x="201440" y="118704"/>
                  </a:lnTo>
                  <a:close/>
                  <a:moveTo>
                    <a:pt x="312636" y="0"/>
                  </a:moveTo>
                  <a:lnTo>
                    <a:pt x="268056" y="0"/>
                  </a:lnTo>
                  <a:lnTo>
                    <a:pt x="235290" y="118704"/>
                  </a:lnTo>
                  <a:lnTo>
                    <a:pt x="279870" y="118704"/>
                  </a:lnTo>
                  <a:close/>
                  <a:moveTo>
                    <a:pt x="391062" y="0"/>
                  </a:moveTo>
                  <a:lnTo>
                    <a:pt x="346482" y="0"/>
                  </a:lnTo>
                  <a:lnTo>
                    <a:pt x="313716" y="118704"/>
                  </a:lnTo>
                  <a:lnTo>
                    <a:pt x="358296" y="118704"/>
                  </a:lnTo>
                  <a:close/>
                </a:path>
              </a:pathLst>
            </a:custGeom>
            <a:gradFill flip="none" rotWithShape="1">
              <a:gsLst>
                <a:gs pos="100000">
                  <a:srgbClr val="0E419C">
                    <a:alpha val="0"/>
                  </a:srgbClr>
                </a:gs>
                <a:gs pos="0">
                  <a:srgbClr val="0E419C"/>
                </a:gs>
              </a:gsLst>
              <a:lin ang="10800000" scaled="1"/>
              <a:tileRect/>
            </a:gradFill>
            <a:ln w="6350"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Arial" panose="020B0604020202020204" pitchFamily="34" charset="0"/>
                <a:ea typeface="思源黑体 CN Bold" panose="020B0800000000000000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8" name="等腰三角形 7">
              <a:extLst>
                <a:ext uri="{FF2B5EF4-FFF2-40B4-BE49-F238E27FC236}">
                  <a16:creationId xmlns:a16="http://schemas.microsoft.com/office/drawing/2014/main" id="{C3A76D8B-53D1-3D49-09BB-53C99DD69CFF}"/>
                </a:ext>
              </a:extLst>
            </p:cNvPr>
            <p:cNvSpPr/>
            <p:nvPr/>
          </p:nvSpPr>
          <p:spPr>
            <a:xfrm rot="5400000">
              <a:off x="3494965" y="633212"/>
              <a:ext cx="430836" cy="95562"/>
            </a:xfrm>
            <a:prstGeom prst="triangle">
              <a:avLst/>
            </a:prstGeom>
            <a:gradFill>
              <a:gsLst>
                <a:gs pos="100000">
                  <a:srgbClr val="0E419C">
                    <a:alpha val="0"/>
                  </a:srgbClr>
                </a:gs>
                <a:gs pos="0">
                  <a:srgbClr val="0E419C">
                    <a:alpha val="24000"/>
                  </a:srgbClr>
                </a:gs>
              </a:gsLst>
              <a:lin ang="5400000" scaled="1"/>
            </a:gradFill>
            <a:ln w="6350" cap="rnd">
              <a:gradFill>
                <a:gsLst>
                  <a:gs pos="76000">
                    <a:srgbClr val="0E419C">
                      <a:alpha val="0"/>
                    </a:srgbClr>
                  </a:gs>
                  <a:gs pos="0">
                    <a:srgbClr val="0E419C"/>
                  </a:gs>
                </a:gsLst>
                <a:lin ang="5400000" scaled="1"/>
              </a:gra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Arial" panose="020B0604020202020204" pitchFamily="34" charset="0"/>
                <a:ea typeface="思源黑体 CN Bold" panose="020B0800000000000000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9" name="等腰三角形 8">
              <a:extLst>
                <a:ext uri="{FF2B5EF4-FFF2-40B4-BE49-F238E27FC236}">
                  <a16:creationId xmlns:a16="http://schemas.microsoft.com/office/drawing/2014/main" id="{C96A88CE-1FCF-7228-544B-DBC232B283B8}"/>
                </a:ext>
              </a:extLst>
            </p:cNvPr>
            <p:cNvSpPr/>
            <p:nvPr/>
          </p:nvSpPr>
          <p:spPr>
            <a:xfrm rot="5400000">
              <a:off x="3399429" y="633212"/>
              <a:ext cx="430836" cy="95562"/>
            </a:xfrm>
            <a:prstGeom prst="triangle">
              <a:avLst/>
            </a:prstGeom>
            <a:gradFill>
              <a:gsLst>
                <a:gs pos="100000">
                  <a:srgbClr val="0E419C">
                    <a:alpha val="0"/>
                  </a:srgbClr>
                </a:gs>
                <a:gs pos="0">
                  <a:srgbClr val="0E419C">
                    <a:alpha val="24000"/>
                  </a:srgbClr>
                </a:gs>
              </a:gsLst>
              <a:lin ang="5400000" scaled="1"/>
            </a:gradFill>
            <a:ln w="6350" cap="rnd">
              <a:gradFill>
                <a:gsLst>
                  <a:gs pos="76000">
                    <a:srgbClr val="0E419C">
                      <a:alpha val="0"/>
                    </a:srgbClr>
                  </a:gs>
                  <a:gs pos="0">
                    <a:srgbClr val="0E419C"/>
                  </a:gs>
                </a:gsLst>
                <a:lin ang="5400000" scaled="1"/>
              </a:gra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思源黑体 CN Bold" panose="020B0800000000000000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0" name="梯形 9">
              <a:extLst>
                <a:ext uri="{FF2B5EF4-FFF2-40B4-BE49-F238E27FC236}">
                  <a16:creationId xmlns:a16="http://schemas.microsoft.com/office/drawing/2014/main" id="{19E2D619-75D1-C918-7811-7A8BA62D57E4}"/>
                </a:ext>
              </a:extLst>
            </p:cNvPr>
            <p:cNvSpPr/>
            <p:nvPr/>
          </p:nvSpPr>
          <p:spPr>
            <a:xfrm>
              <a:off x="447679" y="389138"/>
              <a:ext cx="282130" cy="50339"/>
            </a:xfrm>
            <a:prstGeom prst="trapezoid">
              <a:avLst>
                <a:gd name="adj" fmla="val 79389"/>
              </a:avLst>
            </a:prstGeom>
            <a:solidFill>
              <a:srgbClr val="0E419C"/>
            </a:solidFill>
            <a:ln w="19050">
              <a:solidFill>
                <a:srgbClr val="0E41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思源黑体 CN Bold" panose="020B0800000000000000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1" name="任意多边形: 形状 10">
              <a:extLst>
                <a:ext uri="{FF2B5EF4-FFF2-40B4-BE49-F238E27FC236}">
                  <a16:creationId xmlns:a16="http://schemas.microsoft.com/office/drawing/2014/main" id="{409F40D2-E7A4-AF50-C91A-C71F1200772C}"/>
                </a:ext>
              </a:extLst>
            </p:cNvPr>
            <p:cNvSpPr/>
            <p:nvPr/>
          </p:nvSpPr>
          <p:spPr>
            <a:xfrm>
              <a:off x="944140" y="389138"/>
              <a:ext cx="64500" cy="50339"/>
            </a:xfrm>
            <a:custGeom>
              <a:avLst/>
              <a:gdLst>
                <a:gd name="connsiteX0" fmla="*/ 0 w 73609"/>
                <a:gd name="connsiteY0" fmla="*/ 0 h 50339"/>
                <a:gd name="connsiteX1" fmla="*/ 33645 w 73609"/>
                <a:gd name="connsiteY1" fmla="*/ 0 h 50339"/>
                <a:gd name="connsiteX2" fmla="*/ 73609 w 73609"/>
                <a:gd name="connsiteY2" fmla="*/ 50339 h 50339"/>
                <a:gd name="connsiteX3" fmla="*/ 39964 w 73609"/>
                <a:gd name="connsiteY3" fmla="*/ 50339 h 50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609" h="50339">
                  <a:moveTo>
                    <a:pt x="0" y="0"/>
                  </a:moveTo>
                  <a:lnTo>
                    <a:pt x="33645" y="0"/>
                  </a:lnTo>
                  <a:lnTo>
                    <a:pt x="73609" y="50339"/>
                  </a:lnTo>
                  <a:lnTo>
                    <a:pt x="39964" y="50339"/>
                  </a:lnTo>
                  <a:close/>
                </a:path>
              </a:pathLst>
            </a:custGeom>
            <a:solidFill>
              <a:srgbClr val="0E419C"/>
            </a:solidFill>
            <a:ln w="19050">
              <a:solidFill>
                <a:srgbClr val="0E41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思源黑体 CN Bold" panose="020B0800000000000000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2" name="任意多边形: 形状 11">
              <a:extLst>
                <a:ext uri="{FF2B5EF4-FFF2-40B4-BE49-F238E27FC236}">
                  <a16:creationId xmlns:a16="http://schemas.microsoft.com/office/drawing/2014/main" id="{263193F2-CEE8-465E-2B4E-F53C3AB7AAE6}"/>
                </a:ext>
              </a:extLst>
            </p:cNvPr>
            <p:cNvSpPr/>
            <p:nvPr/>
          </p:nvSpPr>
          <p:spPr>
            <a:xfrm>
              <a:off x="886692" y="389138"/>
              <a:ext cx="64500" cy="50339"/>
            </a:xfrm>
            <a:custGeom>
              <a:avLst/>
              <a:gdLst>
                <a:gd name="connsiteX0" fmla="*/ 0 w 73609"/>
                <a:gd name="connsiteY0" fmla="*/ 0 h 50339"/>
                <a:gd name="connsiteX1" fmla="*/ 33645 w 73609"/>
                <a:gd name="connsiteY1" fmla="*/ 0 h 50339"/>
                <a:gd name="connsiteX2" fmla="*/ 73609 w 73609"/>
                <a:gd name="connsiteY2" fmla="*/ 50339 h 50339"/>
                <a:gd name="connsiteX3" fmla="*/ 39964 w 73609"/>
                <a:gd name="connsiteY3" fmla="*/ 50339 h 50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609" h="50339">
                  <a:moveTo>
                    <a:pt x="0" y="0"/>
                  </a:moveTo>
                  <a:lnTo>
                    <a:pt x="33645" y="0"/>
                  </a:lnTo>
                  <a:lnTo>
                    <a:pt x="73609" y="50339"/>
                  </a:lnTo>
                  <a:lnTo>
                    <a:pt x="39964" y="50339"/>
                  </a:lnTo>
                  <a:close/>
                </a:path>
              </a:pathLst>
            </a:custGeom>
            <a:solidFill>
              <a:srgbClr val="0E419C"/>
            </a:solidFill>
            <a:ln w="19050">
              <a:solidFill>
                <a:srgbClr val="0E41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思源黑体 CN Bold" panose="020B0800000000000000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3" name="任意多边形: 形状 12">
              <a:extLst>
                <a:ext uri="{FF2B5EF4-FFF2-40B4-BE49-F238E27FC236}">
                  <a16:creationId xmlns:a16="http://schemas.microsoft.com/office/drawing/2014/main" id="{26FAEDA9-8959-A8C6-7671-C1C2C23FCC88}"/>
                </a:ext>
              </a:extLst>
            </p:cNvPr>
            <p:cNvSpPr/>
            <p:nvPr/>
          </p:nvSpPr>
          <p:spPr>
            <a:xfrm>
              <a:off x="828077" y="389138"/>
              <a:ext cx="64500" cy="50339"/>
            </a:xfrm>
            <a:custGeom>
              <a:avLst/>
              <a:gdLst>
                <a:gd name="connsiteX0" fmla="*/ 0 w 73609"/>
                <a:gd name="connsiteY0" fmla="*/ 0 h 50339"/>
                <a:gd name="connsiteX1" fmla="*/ 33645 w 73609"/>
                <a:gd name="connsiteY1" fmla="*/ 0 h 50339"/>
                <a:gd name="connsiteX2" fmla="*/ 73609 w 73609"/>
                <a:gd name="connsiteY2" fmla="*/ 50339 h 50339"/>
                <a:gd name="connsiteX3" fmla="*/ 39964 w 73609"/>
                <a:gd name="connsiteY3" fmla="*/ 50339 h 50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609" h="50339">
                  <a:moveTo>
                    <a:pt x="0" y="0"/>
                  </a:moveTo>
                  <a:lnTo>
                    <a:pt x="33645" y="0"/>
                  </a:lnTo>
                  <a:lnTo>
                    <a:pt x="73609" y="50339"/>
                  </a:lnTo>
                  <a:lnTo>
                    <a:pt x="39964" y="50339"/>
                  </a:lnTo>
                  <a:close/>
                </a:path>
              </a:pathLst>
            </a:custGeom>
            <a:solidFill>
              <a:srgbClr val="0E419C"/>
            </a:solidFill>
            <a:ln w="19050">
              <a:solidFill>
                <a:srgbClr val="0E41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思源黑体 CN Bold" panose="020B0800000000000000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4" name="任意多边形: 形状 13">
              <a:extLst>
                <a:ext uri="{FF2B5EF4-FFF2-40B4-BE49-F238E27FC236}">
                  <a16:creationId xmlns:a16="http://schemas.microsoft.com/office/drawing/2014/main" id="{7A9CB66F-304C-BC75-F239-14BDF1CFEBC5}"/>
                </a:ext>
              </a:extLst>
            </p:cNvPr>
            <p:cNvSpPr/>
            <p:nvPr/>
          </p:nvSpPr>
          <p:spPr>
            <a:xfrm>
              <a:off x="769462" y="389138"/>
              <a:ext cx="64500" cy="50339"/>
            </a:xfrm>
            <a:custGeom>
              <a:avLst/>
              <a:gdLst>
                <a:gd name="connsiteX0" fmla="*/ 0 w 73609"/>
                <a:gd name="connsiteY0" fmla="*/ 0 h 50339"/>
                <a:gd name="connsiteX1" fmla="*/ 33645 w 73609"/>
                <a:gd name="connsiteY1" fmla="*/ 0 h 50339"/>
                <a:gd name="connsiteX2" fmla="*/ 73609 w 73609"/>
                <a:gd name="connsiteY2" fmla="*/ 50339 h 50339"/>
                <a:gd name="connsiteX3" fmla="*/ 39964 w 73609"/>
                <a:gd name="connsiteY3" fmla="*/ 50339 h 50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609" h="50339">
                  <a:moveTo>
                    <a:pt x="0" y="0"/>
                  </a:moveTo>
                  <a:lnTo>
                    <a:pt x="33645" y="0"/>
                  </a:lnTo>
                  <a:lnTo>
                    <a:pt x="73609" y="50339"/>
                  </a:lnTo>
                  <a:lnTo>
                    <a:pt x="39964" y="50339"/>
                  </a:lnTo>
                  <a:close/>
                </a:path>
              </a:pathLst>
            </a:custGeom>
            <a:solidFill>
              <a:srgbClr val="0E419C"/>
            </a:solidFill>
            <a:ln w="19050">
              <a:solidFill>
                <a:srgbClr val="0E41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思源黑体 CN Bold" panose="020B0800000000000000" pitchFamily="34" charset="-122"/>
                <a:sym typeface="Arial" panose="020B0604020202020204" pitchFamily="34" charset="0"/>
              </a:endParaRPr>
            </a:p>
          </p:txBody>
        </p: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6ABC2C23-54E6-30CA-BC94-B8D43D4D4720}"/>
                </a:ext>
              </a:extLst>
            </p:cNvPr>
            <p:cNvGrpSpPr/>
            <p:nvPr/>
          </p:nvGrpSpPr>
          <p:grpSpPr>
            <a:xfrm>
              <a:off x="4901831" y="503984"/>
              <a:ext cx="5412374" cy="414000"/>
              <a:chOff x="4901831" y="503984"/>
              <a:chExt cx="5412374" cy="414000"/>
            </a:xfrm>
          </p:grpSpPr>
          <p:sp>
            <p:nvSpPr>
              <p:cNvPr id="22" name="平行四边形 47">
                <a:extLst>
                  <a:ext uri="{FF2B5EF4-FFF2-40B4-BE49-F238E27FC236}">
                    <a16:creationId xmlns:a16="http://schemas.microsoft.com/office/drawing/2014/main" id="{6FB6C472-2C1D-B1F6-FADB-CDE138313B77}"/>
                  </a:ext>
                </a:extLst>
              </p:cNvPr>
              <p:cNvSpPr/>
              <p:nvPr/>
            </p:nvSpPr>
            <p:spPr>
              <a:xfrm>
                <a:off x="4901831" y="524500"/>
                <a:ext cx="1274279" cy="393484"/>
              </a:xfrm>
              <a:prstGeom prst="round2DiagRect">
                <a:avLst/>
              </a:prstGeom>
              <a:noFill/>
              <a:ln>
                <a:solidFill>
                  <a:srgbClr val="0E419C"/>
                </a:solidFill>
              </a:ln>
              <a:effectLst>
                <a:outerShdw blurRad="190500" dist="127000" dir="2700000" algn="tl" rotWithShape="0">
                  <a:schemeClr val="accent2">
                    <a:lumMod val="50000"/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思源黑体 CN Bold" panose="020B0800000000000000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324D3860-CA2F-4503-9DAE-98E020A66AF6}"/>
                  </a:ext>
                </a:extLst>
              </p:cNvPr>
              <p:cNvSpPr txBox="1"/>
              <p:nvPr/>
            </p:nvSpPr>
            <p:spPr>
              <a:xfrm>
                <a:off x="5077305" y="589319"/>
                <a:ext cx="923331" cy="276999"/>
              </a:xfrm>
              <a:prstGeom prst="rect">
                <a:avLst/>
              </a:prstGeom>
              <a:noFill/>
            </p:spPr>
            <p:txBody>
              <a:bodyPr wrap="none" lIns="0" tIns="0" rIns="0" bIns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50000"/>
                        <a:lumOff val="50000"/>
                      </a:prstClr>
                    </a:solidFill>
                    <a:effectLst/>
                    <a:uLnTx/>
                    <a:uFillTx/>
                    <a:latin typeface="Arial" panose="020B0604020202020204" pitchFamily="34" charset="0"/>
                    <a:ea typeface="思源黑体 CN Bold" panose="020B0800000000000000" pitchFamily="34" charset="-122"/>
                    <a:sym typeface="Arial" panose="020B0604020202020204" pitchFamily="34" charset="0"/>
                  </a:rPr>
                  <a:t>项目</a:t>
                </a:r>
                <a:r>
                  <a:rPr lang="zh-CN" altLang="en-US" b="1" dirty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Arial" panose="020B0604020202020204" pitchFamily="34" charset="0"/>
                    <a:ea typeface="思源黑体 CN Bold" panose="020B0800000000000000" pitchFamily="34" charset="-122"/>
                    <a:sym typeface="Arial" panose="020B0604020202020204" pitchFamily="34" charset="0"/>
                  </a:rPr>
                  <a:t>背景</a:t>
                </a:r>
                <a:endPara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思源黑体 CN Bold" panose="020B0800000000000000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7" name="平行四边形 45">
                <a:extLst>
                  <a:ext uri="{FF2B5EF4-FFF2-40B4-BE49-F238E27FC236}">
                    <a16:creationId xmlns:a16="http://schemas.microsoft.com/office/drawing/2014/main" id="{4FA47C8D-87F3-A930-D9BC-F7776F8FC1C4}"/>
                  </a:ext>
                </a:extLst>
              </p:cNvPr>
              <p:cNvSpPr/>
              <p:nvPr/>
            </p:nvSpPr>
            <p:spPr>
              <a:xfrm>
                <a:off x="9039926" y="503984"/>
                <a:ext cx="1274279" cy="393484"/>
              </a:xfrm>
              <a:prstGeom prst="round2DiagRect">
                <a:avLst/>
              </a:prstGeom>
              <a:noFill/>
              <a:ln>
                <a:solidFill>
                  <a:srgbClr val="0E419C"/>
                </a:solidFill>
              </a:ln>
              <a:effectLst>
                <a:outerShdw blurRad="190500" dist="127000" dir="2700000" algn="tl" rotWithShape="0">
                  <a:schemeClr val="accent2">
                    <a:lumMod val="50000"/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思源黑体 CN Bold" panose="020B0800000000000000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868F0A79-7821-2B4C-561F-BDF18E658D65}"/>
                  </a:ext>
                </a:extLst>
              </p:cNvPr>
              <p:cNvSpPr txBox="1"/>
              <p:nvPr/>
            </p:nvSpPr>
            <p:spPr>
              <a:xfrm>
                <a:off x="9165510" y="570269"/>
                <a:ext cx="1023123" cy="281858"/>
              </a:xfrm>
              <a:prstGeom prst="rect">
                <a:avLst/>
              </a:prstGeom>
              <a:noFill/>
            </p:spPr>
            <p:txBody>
              <a:bodyPr wrap="none" lIns="0" tIns="0" rIns="0" bIns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lang="zh-CN" altLang="en-US" b="1" dirty="0">
                    <a:solidFill>
                      <a:prstClr val="black">
                        <a:lumMod val="50000"/>
                        <a:lumOff val="50000"/>
                      </a:prstClr>
                    </a:solidFill>
                    <a:ea typeface="思源黑体 CN Bold" panose="020B0800000000000000" pitchFamily="34" charset="-122"/>
                    <a:sym typeface="Arial" panose="020B0604020202020204" pitchFamily="34" charset="0"/>
                  </a:rPr>
                  <a:t>团队成员</a:t>
                </a:r>
                <a:endPara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思源黑体 CN Bold" panose="020B0800000000000000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9" name="平行四边形 46">
                <a:extLst>
                  <a:ext uri="{FF2B5EF4-FFF2-40B4-BE49-F238E27FC236}">
                    <a16:creationId xmlns:a16="http://schemas.microsoft.com/office/drawing/2014/main" id="{2ED3DD48-9E6C-C9D1-9283-6CD064701025}"/>
                  </a:ext>
                </a:extLst>
              </p:cNvPr>
              <p:cNvSpPr/>
              <p:nvPr/>
            </p:nvSpPr>
            <p:spPr>
              <a:xfrm>
                <a:off x="7670111" y="503984"/>
                <a:ext cx="1274280" cy="393484"/>
              </a:xfrm>
              <a:prstGeom prst="round2DiagRect">
                <a:avLst/>
              </a:prstGeom>
              <a:solidFill>
                <a:srgbClr val="0E419C"/>
              </a:solidFill>
              <a:ln>
                <a:solidFill>
                  <a:srgbClr val="0E419C"/>
                </a:solidFill>
              </a:ln>
              <a:effectLst>
                <a:outerShdw blurRad="190500" dist="127000" dir="2700000" algn="tl" rotWithShape="0">
                  <a:schemeClr val="accent2">
                    <a:lumMod val="50000"/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思源黑体 CN Bold" panose="020B0800000000000000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68014FCC-418D-C801-C88A-24756FF51A6A}"/>
                  </a:ext>
                </a:extLst>
              </p:cNvPr>
              <p:cNvSpPr txBox="1"/>
              <p:nvPr/>
            </p:nvSpPr>
            <p:spPr>
              <a:xfrm>
                <a:off x="7739245" y="549314"/>
                <a:ext cx="1136019" cy="313176"/>
              </a:xfrm>
              <a:prstGeom prst="rect">
                <a:avLst/>
              </a:prstGeom>
              <a:noFill/>
            </p:spPr>
            <p:txBody>
              <a:bodyPr wrap="none" lIns="0" tIns="0" rIns="0" bIns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思源黑体 CN Bold" panose="020B0800000000000000" pitchFamily="34" charset="-122"/>
                    <a:sym typeface="Arial" panose="020B0604020202020204" pitchFamily="34" charset="0"/>
                  </a:rPr>
                  <a:t>具体展示</a:t>
                </a:r>
              </a:p>
            </p:txBody>
          </p:sp>
          <p:sp>
            <p:nvSpPr>
              <p:cNvPr id="30" name="平行四边形 47">
                <a:extLst>
                  <a:ext uri="{FF2B5EF4-FFF2-40B4-BE49-F238E27FC236}">
                    <a16:creationId xmlns:a16="http://schemas.microsoft.com/office/drawing/2014/main" id="{052E700E-BF0C-8D9D-5925-D58B0C2830C3}"/>
                  </a:ext>
                </a:extLst>
              </p:cNvPr>
              <p:cNvSpPr/>
              <p:nvPr/>
            </p:nvSpPr>
            <p:spPr>
              <a:xfrm>
                <a:off x="6322993" y="524500"/>
                <a:ext cx="1274279" cy="393484"/>
              </a:xfrm>
              <a:prstGeom prst="round2DiagRect">
                <a:avLst/>
              </a:prstGeom>
              <a:noFill/>
              <a:ln>
                <a:solidFill>
                  <a:srgbClr val="0E419C"/>
                </a:solidFill>
              </a:ln>
              <a:effectLst>
                <a:outerShdw blurRad="190500" dist="127000" dir="2700000" algn="tl" rotWithShape="0">
                  <a:schemeClr val="accent2">
                    <a:lumMod val="50000"/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思源黑体 CN Bold" panose="020B0800000000000000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38DD7D42-D30B-EEA7-22A9-0A34AD7C1257}"/>
                  </a:ext>
                </a:extLst>
              </p:cNvPr>
              <p:cNvSpPr txBox="1"/>
              <p:nvPr/>
            </p:nvSpPr>
            <p:spPr>
              <a:xfrm>
                <a:off x="6448574" y="589319"/>
                <a:ext cx="1023123" cy="281858"/>
              </a:xfrm>
              <a:prstGeom prst="rect">
                <a:avLst/>
              </a:prstGeom>
              <a:noFill/>
            </p:spPr>
            <p:txBody>
              <a:bodyPr wrap="none" lIns="0" tIns="0" rIns="0" bIns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50000"/>
                        <a:lumOff val="50000"/>
                      </a:prstClr>
                    </a:solidFill>
                    <a:effectLst/>
                    <a:uLnTx/>
                    <a:uFillTx/>
                    <a:latin typeface="Arial" panose="020B0604020202020204" pitchFamily="34" charset="0"/>
                    <a:ea typeface="思源黑体 CN Bold" panose="020B0800000000000000" pitchFamily="34" charset="-122"/>
                    <a:sym typeface="Arial" panose="020B0604020202020204" pitchFamily="34" charset="0"/>
                  </a:rPr>
                  <a:t>核心技术</a:t>
                </a:r>
              </a:p>
            </p:txBody>
          </p:sp>
        </p:grpSp>
      </p:grpSp>
      <p:sp>
        <p:nvSpPr>
          <p:cNvPr id="24" name="文本框 14">
            <a:extLst>
              <a:ext uri="{FF2B5EF4-FFF2-40B4-BE49-F238E27FC236}">
                <a16:creationId xmlns:a16="http://schemas.microsoft.com/office/drawing/2014/main" id="{C2601B34-0D96-91BF-059B-8D83E0CCE6BB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544605" y="415547"/>
            <a:ext cx="1848003" cy="461643"/>
          </a:xfrm>
          <a:prstGeom prst="rect">
            <a:avLst/>
          </a:prstGeom>
          <a:noFill/>
        </p:spPr>
        <p:txBody>
          <a:bodyPr wrap="square" lIns="91417" tIns="45709" rIns="91417" bIns="45709" rtlCol="0">
            <a:spAutoFit/>
          </a:bodyPr>
          <a:lstStyle>
            <a:defPPr>
              <a:defRPr lang="zh-CN"/>
            </a:defPPr>
            <a:lvl1pPr lvl="0" algn="dist">
              <a:defRPr sz="2400" b="1">
                <a:solidFill>
                  <a:srgbClr val="0E419C"/>
                </a:solidFill>
                <a:latin typeface="微软雅黑" panose="020B0503020204020204" pitchFamily="34" charset="-122"/>
                <a:cs typeface="+mn-ea"/>
              </a:defRPr>
            </a:lvl1pPr>
          </a:lstStyle>
          <a:p>
            <a:pPr algn="ctr"/>
            <a:r>
              <a:rPr lang="zh-CN" altLang="en-US" b="0" dirty="0">
                <a:latin typeface="Arial" panose="020B0604020202020204" pitchFamily="34" charset="0"/>
                <a:ea typeface="思源黑体 CN Bold" panose="020B0800000000000000" pitchFamily="34" charset="-122"/>
                <a:sym typeface="Arial" panose="020B0604020202020204" pitchFamily="34" charset="0"/>
              </a:rPr>
              <a:t>具体展示</a:t>
            </a:r>
          </a:p>
        </p:txBody>
      </p:sp>
      <p:pic>
        <p:nvPicPr>
          <p:cNvPr id="29" name="图片 28" descr="图标&#10;&#10;AI 生成的内容可能不正确。">
            <a:extLst>
              <a:ext uri="{FF2B5EF4-FFF2-40B4-BE49-F238E27FC236}">
                <a16:creationId xmlns:a16="http://schemas.microsoft.com/office/drawing/2014/main" id="{BB4E5BA2-AFB7-25A9-1703-6625C426C42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98" y="415795"/>
            <a:ext cx="523579" cy="521558"/>
          </a:xfrm>
          <a:prstGeom prst="rect">
            <a:avLst/>
          </a:prstGeom>
        </p:spPr>
      </p:pic>
      <p:sp>
        <p:nvSpPr>
          <p:cNvPr id="39" name="文本框 38">
            <a:extLst>
              <a:ext uri="{FF2B5EF4-FFF2-40B4-BE49-F238E27FC236}">
                <a16:creationId xmlns:a16="http://schemas.microsoft.com/office/drawing/2014/main" id="{B6E06BD3-0FF0-9FA1-BD73-C8CB53B96B27}"/>
              </a:ext>
            </a:extLst>
          </p:cNvPr>
          <p:cNvSpPr txBox="1"/>
          <p:nvPr/>
        </p:nvSpPr>
        <p:spPr>
          <a:xfrm>
            <a:off x="3155680" y="1104700"/>
            <a:ext cx="3096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 rtl="0" eaLnBrk="1" fontAlgn="base" latinLnBrk="0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b="1" dirty="0">
                <a:ea typeface="微软雅黑" panose="020B0503020204020204" pitchFamily="34" charset="-122"/>
                <a:cs typeface="+mn-ea"/>
              </a:rPr>
              <a:t>未开启</a:t>
            </a:r>
            <a:r>
              <a:rPr lang="en-US" altLang="zh-CN" b="1" dirty="0">
                <a:ea typeface="微软雅黑" panose="020B0503020204020204" pitchFamily="34" charset="-122"/>
                <a:cs typeface="+mn-ea"/>
              </a:rPr>
              <a:t>RAG</a:t>
            </a:r>
            <a:r>
              <a:rPr lang="zh-CN" altLang="en-US" b="1" dirty="0">
                <a:ea typeface="微软雅黑" panose="020B0503020204020204" pitchFamily="34" charset="-122"/>
                <a:cs typeface="+mn-ea"/>
              </a:rPr>
              <a:t>的闲聊演示</a:t>
            </a:r>
            <a:endParaRPr lang="en-US" altLang="zh-CN" b="1" dirty="0">
              <a:ea typeface="微软雅黑" panose="020B0503020204020204" pitchFamily="34" charset="-122"/>
              <a:cs typeface="+mn-ea"/>
            </a:endParaRPr>
          </a:p>
        </p:txBody>
      </p:sp>
      <p:pic>
        <p:nvPicPr>
          <p:cNvPr id="16" name="20250523_113304">
            <a:hlinkClick r:id="" action="ppaction://media"/>
            <a:extLst>
              <a:ext uri="{FF2B5EF4-FFF2-40B4-BE49-F238E27FC236}">
                <a16:creationId xmlns:a16="http://schemas.microsoft.com/office/drawing/2014/main" id="{8A6EC933-AA6E-ABDB-E9E6-5EC74ADB4EFC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17296" y="1632811"/>
            <a:ext cx="8321097" cy="468061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82309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222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9F5EE32C-3725-35DE-219E-789919309691}"/>
              </a:ext>
            </a:extLst>
          </p:cNvPr>
          <p:cNvGrpSpPr/>
          <p:nvPr/>
        </p:nvGrpSpPr>
        <p:grpSpPr>
          <a:xfrm>
            <a:off x="0" y="341345"/>
            <a:ext cx="10274256" cy="600098"/>
            <a:chOff x="442913" y="389138"/>
            <a:chExt cx="11306175" cy="610624"/>
          </a:xfrm>
        </p:grpSpPr>
        <p:sp>
          <p:nvSpPr>
            <p:cNvPr id="3" name="任意多边形: 形状 2">
              <a:extLst>
                <a:ext uri="{FF2B5EF4-FFF2-40B4-BE49-F238E27FC236}">
                  <a16:creationId xmlns:a16="http://schemas.microsoft.com/office/drawing/2014/main" id="{D71E88AE-3E80-569C-AE62-9D387ACC9AA6}"/>
                </a:ext>
              </a:extLst>
            </p:cNvPr>
            <p:cNvSpPr/>
            <p:nvPr/>
          </p:nvSpPr>
          <p:spPr>
            <a:xfrm>
              <a:off x="3152817" y="712283"/>
              <a:ext cx="1472417" cy="219075"/>
            </a:xfrm>
            <a:custGeom>
              <a:avLst/>
              <a:gdLst>
                <a:gd name="connsiteX0" fmla="*/ 0 w 2514600"/>
                <a:gd name="connsiteY0" fmla="*/ 219075 h 219075"/>
                <a:gd name="connsiteX1" fmla="*/ 1114425 w 2514600"/>
                <a:gd name="connsiteY1" fmla="*/ 219075 h 219075"/>
                <a:gd name="connsiteX2" fmla="*/ 1381125 w 2514600"/>
                <a:gd name="connsiteY2" fmla="*/ 0 h 219075"/>
                <a:gd name="connsiteX3" fmla="*/ 2514600 w 2514600"/>
                <a:gd name="connsiteY3" fmla="*/ 0 h 219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14600" h="219075">
                  <a:moveTo>
                    <a:pt x="0" y="219075"/>
                  </a:moveTo>
                  <a:lnTo>
                    <a:pt x="1114425" y="219075"/>
                  </a:lnTo>
                  <a:lnTo>
                    <a:pt x="1381125" y="0"/>
                  </a:lnTo>
                  <a:lnTo>
                    <a:pt x="2514600" y="0"/>
                  </a:lnTo>
                </a:path>
              </a:pathLst>
            </a:custGeom>
            <a:noFill/>
            <a:ln w="19050">
              <a:gradFill>
                <a:gsLst>
                  <a:gs pos="15000">
                    <a:srgbClr val="0E419C"/>
                  </a:gs>
                  <a:gs pos="100000">
                    <a:srgbClr val="0E419C">
                      <a:alpha val="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Arial" panose="020B0604020202020204" pitchFamily="34" charset="0"/>
                <a:ea typeface="思源黑体 CN Bold" panose="020B0800000000000000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" name="任意多边形: 形状 3">
              <a:extLst>
                <a:ext uri="{FF2B5EF4-FFF2-40B4-BE49-F238E27FC236}">
                  <a16:creationId xmlns:a16="http://schemas.microsoft.com/office/drawing/2014/main" id="{29849FD0-881F-AE72-5C59-529CEF7BA1A7}"/>
                </a:ext>
              </a:extLst>
            </p:cNvPr>
            <p:cNvSpPr/>
            <p:nvPr/>
          </p:nvSpPr>
          <p:spPr>
            <a:xfrm>
              <a:off x="2443375" y="819607"/>
              <a:ext cx="1090203" cy="175993"/>
            </a:xfrm>
            <a:custGeom>
              <a:avLst/>
              <a:gdLst>
                <a:gd name="connsiteX0" fmla="*/ 0 w 2514600"/>
                <a:gd name="connsiteY0" fmla="*/ 219075 h 219075"/>
                <a:gd name="connsiteX1" fmla="*/ 1114425 w 2514600"/>
                <a:gd name="connsiteY1" fmla="*/ 219075 h 219075"/>
                <a:gd name="connsiteX2" fmla="*/ 1381125 w 2514600"/>
                <a:gd name="connsiteY2" fmla="*/ 0 h 219075"/>
                <a:gd name="connsiteX3" fmla="*/ 2514600 w 2514600"/>
                <a:gd name="connsiteY3" fmla="*/ 0 h 219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14600" h="219075">
                  <a:moveTo>
                    <a:pt x="0" y="219075"/>
                  </a:moveTo>
                  <a:lnTo>
                    <a:pt x="1114425" y="219075"/>
                  </a:lnTo>
                  <a:lnTo>
                    <a:pt x="1381125" y="0"/>
                  </a:lnTo>
                  <a:lnTo>
                    <a:pt x="2514600" y="0"/>
                  </a:lnTo>
                </a:path>
              </a:pathLst>
            </a:custGeom>
            <a:noFill/>
            <a:ln w="19050">
              <a:gradFill>
                <a:gsLst>
                  <a:gs pos="15000">
                    <a:srgbClr val="0E419C"/>
                  </a:gs>
                  <a:gs pos="100000">
                    <a:srgbClr val="0E419C">
                      <a:alpha val="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思源黑体 CN Bold" panose="020B0800000000000000" pitchFamily="34" charset="-122"/>
                <a:sym typeface="Arial" panose="020B0604020202020204" pitchFamily="34" charset="0"/>
              </a:endParaRPr>
            </a:p>
          </p:txBody>
        </p:sp>
        <p:cxnSp>
          <p:nvCxnSpPr>
            <p:cNvPr id="5" name="直接连接符 4">
              <a:extLst>
                <a:ext uri="{FF2B5EF4-FFF2-40B4-BE49-F238E27FC236}">
                  <a16:creationId xmlns:a16="http://schemas.microsoft.com/office/drawing/2014/main" id="{6B14953F-3D9C-008D-7FCD-881BB31EFC07}"/>
                </a:ext>
              </a:extLst>
            </p:cNvPr>
            <p:cNvCxnSpPr/>
            <p:nvPr/>
          </p:nvCxnSpPr>
          <p:spPr>
            <a:xfrm flipH="1">
              <a:off x="442913" y="999762"/>
              <a:ext cx="2268000" cy="0"/>
            </a:xfrm>
            <a:prstGeom prst="line">
              <a:avLst/>
            </a:prstGeom>
            <a:noFill/>
            <a:ln w="19050">
              <a:gradFill>
                <a:gsLst>
                  <a:gs pos="15000">
                    <a:srgbClr val="0E419C"/>
                  </a:gs>
                  <a:gs pos="100000">
                    <a:srgbClr val="0E419C">
                      <a:alpha val="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31D72FBA-A1B1-60ED-15EE-85E37F19EA84}"/>
                </a:ext>
              </a:extLst>
            </p:cNvPr>
            <p:cNvCxnSpPr/>
            <p:nvPr/>
          </p:nvCxnSpPr>
          <p:spPr>
            <a:xfrm flipH="1">
              <a:off x="1098520" y="444965"/>
              <a:ext cx="10650568" cy="0"/>
            </a:xfrm>
            <a:prstGeom prst="line">
              <a:avLst/>
            </a:prstGeom>
            <a:noFill/>
            <a:ln w="19050">
              <a:gradFill>
                <a:gsLst>
                  <a:gs pos="100000">
                    <a:srgbClr val="0E419C">
                      <a:alpha val="57000"/>
                    </a:srgbClr>
                  </a:gs>
                  <a:gs pos="0">
                    <a:srgbClr val="0E419C">
                      <a:alpha val="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7" name="任意多边形: 形状 6">
              <a:extLst>
                <a:ext uri="{FF2B5EF4-FFF2-40B4-BE49-F238E27FC236}">
                  <a16:creationId xmlns:a16="http://schemas.microsoft.com/office/drawing/2014/main" id="{2FEF8D9D-C645-9E7F-C7E7-7CED4481A157}"/>
                </a:ext>
              </a:extLst>
            </p:cNvPr>
            <p:cNvSpPr/>
            <p:nvPr/>
          </p:nvSpPr>
          <p:spPr>
            <a:xfrm flipH="1">
              <a:off x="4039632" y="775557"/>
              <a:ext cx="391062" cy="118704"/>
            </a:xfrm>
            <a:custGeom>
              <a:avLst/>
              <a:gdLst>
                <a:gd name="connsiteX0" fmla="*/ 77346 w 391062"/>
                <a:gd name="connsiteY0" fmla="*/ 0 h 118704"/>
                <a:gd name="connsiteX1" fmla="*/ 32766 w 391062"/>
                <a:gd name="connsiteY1" fmla="*/ 0 h 118704"/>
                <a:gd name="connsiteX2" fmla="*/ 0 w 391062"/>
                <a:gd name="connsiteY2" fmla="*/ 118704 h 118704"/>
                <a:gd name="connsiteX3" fmla="*/ 44580 w 391062"/>
                <a:gd name="connsiteY3" fmla="*/ 118704 h 118704"/>
                <a:gd name="connsiteX4" fmla="*/ 155776 w 391062"/>
                <a:gd name="connsiteY4" fmla="*/ 0 h 118704"/>
                <a:gd name="connsiteX5" fmla="*/ 111196 w 391062"/>
                <a:gd name="connsiteY5" fmla="*/ 0 h 118704"/>
                <a:gd name="connsiteX6" fmla="*/ 78430 w 391062"/>
                <a:gd name="connsiteY6" fmla="*/ 118704 h 118704"/>
                <a:gd name="connsiteX7" fmla="*/ 123010 w 391062"/>
                <a:gd name="connsiteY7" fmla="*/ 118704 h 118704"/>
                <a:gd name="connsiteX8" fmla="*/ 234206 w 391062"/>
                <a:gd name="connsiteY8" fmla="*/ 0 h 118704"/>
                <a:gd name="connsiteX9" fmla="*/ 189626 w 391062"/>
                <a:gd name="connsiteY9" fmla="*/ 0 h 118704"/>
                <a:gd name="connsiteX10" fmla="*/ 156860 w 391062"/>
                <a:gd name="connsiteY10" fmla="*/ 118704 h 118704"/>
                <a:gd name="connsiteX11" fmla="*/ 201440 w 391062"/>
                <a:gd name="connsiteY11" fmla="*/ 118704 h 118704"/>
                <a:gd name="connsiteX12" fmla="*/ 312636 w 391062"/>
                <a:gd name="connsiteY12" fmla="*/ 0 h 118704"/>
                <a:gd name="connsiteX13" fmla="*/ 268056 w 391062"/>
                <a:gd name="connsiteY13" fmla="*/ 0 h 118704"/>
                <a:gd name="connsiteX14" fmla="*/ 235290 w 391062"/>
                <a:gd name="connsiteY14" fmla="*/ 118704 h 118704"/>
                <a:gd name="connsiteX15" fmla="*/ 279870 w 391062"/>
                <a:gd name="connsiteY15" fmla="*/ 118704 h 118704"/>
                <a:gd name="connsiteX16" fmla="*/ 391062 w 391062"/>
                <a:gd name="connsiteY16" fmla="*/ 0 h 118704"/>
                <a:gd name="connsiteX17" fmla="*/ 346482 w 391062"/>
                <a:gd name="connsiteY17" fmla="*/ 0 h 118704"/>
                <a:gd name="connsiteX18" fmla="*/ 313716 w 391062"/>
                <a:gd name="connsiteY18" fmla="*/ 118704 h 118704"/>
                <a:gd name="connsiteX19" fmla="*/ 358296 w 391062"/>
                <a:gd name="connsiteY19" fmla="*/ 118704 h 118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91062" h="118704">
                  <a:moveTo>
                    <a:pt x="77346" y="0"/>
                  </a:moveTo>
                  <a:lnTo>
                    <a:pt x="32766" y="0"/>
                  </a:lnTo>
                  <a:lnTo>
                    <a:pt x="0" y="118704"/>
                  </a:lnTo>
                  <a:lnTo>
                    <a:pt x="44580" y="118704"/>
                  </a:lnTo>
                  <a:close/>
                  <a:moveTo>
                    <a:pt x="155776" y="0"/>
                  </a:moveTo>
                  <a:lnTo>
                    <a:pt x="111196" y="0"/>
                  </a:lnTo>
                  <a:lnTo>
                    <a:pt x="78430" y="118704"/>
                  </a:lnTo>
                  <a:lnTo>
                    <a:pt x="123010" y="118704"/>
                  </a:lnTo>
                  <a:close/>
                  <a:moveTo>
                    <a:pt x="234206" y="0"/>
                  </a:moveTo>
                  <a:lnTo>
                    <a:pt x="189626" y="0"/>
                  </a:lnTo>
                  <a:lnTo>
                    <a:pt x="156860" y="118704"/>
                  </a:lnTo>
                  <a:lnTo>
                    <a:pt x="201440" y="118704"/>
                  </a:lnTo>
                  <a:close/>
                  <a:moveTo>
                    <a:pt x="312636" y="0"/>
                  </a:moveTo>
                  <a:lnTo>
                    <a:pt x="268056" y="0"/>
                  </a:lnTo>
                  <a:lnTo>
                    <a:pt x="235290" y="118704"/>
                  </a:lnTo>
                  <a:lnTo>
                    <a:pt x="279870" y="118704"/>
                  </a:lnTo>
                  <a:close/>
                  <a:moveTo>
                    <a:pt x="391062" y="0"/>
                  </a:moveTo>
                  <a:lnTo>
                    <a:pt x="346482" y="0"/>
                  </a:lnTo>
                  <a:lnTo>
                    <a:pt x="313716" y="118704"/>
                  </a:lnTo>
                  <a:lnTo>
                    <a:pt x="358296" y="118704"/>
                  </a:lnTo>
                  <a:close/>
                </a:path>
              </a:pathLst>
            </a:custGeom>
            <a:gradFill flip="none" rotWithShape="1">
              <a:gsLst>
                <a:gs pos="100000">
                  <a:srgbClr val="0E419C">
                    <a:alpha val="0"/>
                  </a:srgbClr>
                </a:gs>
                <a:gs pos="0">
                  <a:srgbClr val="0E419C"/>
                </a:gs>
              </a:gsLst>
              <a:lin ang="10800000" scaled="1"/>
              <a:tileRect/>
            </a:gradFill>
            <a:ln w="6350"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Arial" panose="020B0604020202020204" pitchFamily="34" charset="0"/>
                <a:ea typeface="思源黑体 CN Bold" panose="020B0800000000000000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8" name="等腰三角形 7">
              <a:extLst>
                <a:ext uri="{FF2B5EF4-FFF2-40B4-BE49-F238E27FC236}">
                  <a16:creationId xmlns:a16="http://schemas.microsoft.com/office/drawing/2014/main" id="{C3A76D8B-53D1-3D49-09BB-53C99DD69CFF}"/>
                </a:ext>
              </a:extLst>
            </p:cNvPr>
            <p:cNvSpPr/>
            <p:nvPr/>
          </p:nvSpPr>
          <p:spPr>
            <a:xfrm rot="5400000">
              <a:off x="3494965" y="633212"/>
              <a:ext cx="430836" cy="95562"/>
            </a:xfrm>
            <a:prstGeom prst="triangle">
              <a:avLst/>
            </a:prstGeom>
            <a:gradFill>
              <a:gsLst>
                <a:gs pos="100000">
                  <a:srgbClr val="0E419C">
                    <a:alpha val="0"/>
                  </a:srgbClr>
                </a:gs>
                <a:gs pos="0">
                  <a:srgbClr val="0E419C">
                    <a:alpha val="24000"/>
                  </a:srgbClr>
                </a:gs>
              </a:gsLst>
              <a:lin ang="5400000" scaled="1"/>
            </a:gradFill>
            <a:ln w="6350" cap="rnd">
              <a:gradFill>
                <a:gsLst>
                  <a:gs pos="76000">
                    <a:srgbClr val="0E419C">
                      <a:alpha val="0"/>
                    </a:srgbClr>
                  </a:gs>
                  <a:gs pos="0">
                    <a:srgbClr val="0E419C"/>
                  </a:gs>
                </a:gsLst>
                <a:lin ang="5400000" scaled="1"/>
              </a:gra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Arial" panose="020B0604020202020204" pitchFamily="34" charset="0"/>
                <a:ea typeface="思源黑体 CN Bold" panose="020B0800000000000000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9" name="等腰三角形 8">
              <a:extLst>
                <a:ext uri="{FF2B5EF4-FFF2-40B4-BE49-F238E27FC236}">
                  <a16:creationId xmlns:a16="http://schemas.microsoft.com/office/drawing/2014/main" id="{C96A88CE-1FCF-7228-544B-DBC232B283B8}"/>
                </a:ext>
              </a:extLst>
            </p:cNvPr>
            <p:cNvSpPr/>
            <p:nvPr/>
          </p:nvSpPr>
          <p:spPr>
            <a:xfrm rot="5400000">
              <a:off x="3399429" y="633212"/>
              <a:ext cx="430836" cy="95562"/>
            </a:xfrm>
            <a:prstGeom prst="triangle">
              <a:avLst/>
            </a:prstGeom>
            <a:gradFill>
              <a:gsLst>
                <a:gs pos="100000">
                  <a:srgbClr val="0E419C">
                    <a:alpha val="0"/>
                  </a:srgbClr>
                </a:gs>
                <a:gs pos="0">
                  <a:srgbClr val="0E419C">
                    <a:alpha val="24000"/>
                  </a:srgbClr>
                </a:gs>
              </a:gsLst>
              <a:lin ang="5400000" scaled="1"/>
            </a:gradFill>
            <a:ln w="6350" cap="rnd">
              <a:gradFill>
                <a:gsLst>
                  <a:gs pos="76000">
                    <a:srgbClr val="0E419C">
                      <a:alpha val="0"/>
                    </a:srgbClr>
                  </a:gs>
                  <a:gs pos="0">
                    <a:srgbClr val="0E419C"/>
                  </a:gs>
                </a:gsLst>
                <a:lin ang="5400000" scaled="1"/>
              </a:gra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思源黑体 CN Bold" panose="020B0800000000000000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0" name="梯形 9">
              <a:extLst>
                <a:ext uri="{FF2B5EF4-FFF2-40B4-BE49-F238E27FC236}">
                  <a16:creationId xmlns:a16="http://schemas.microsoft.com/office/drawing/2014/main" id="{19E2D619-75D1-C918-7811-7A8BA62D57E4}"/>
                </a:ext>
              </a:extLst>
            </p:cNvPr>
            <p:cNvSpPr/>
            <p:nvPr/>
          </p:nvSpPr>
          <p:spPr>
            <a:xfrm>
              <a:off x="447679" y="389138"/>
              <a:ext cx="282130" cy="50339"/>
            </a:xfrm>
            <a:prstGeom prst="trapezoid">
              <a:avLst>
                <a:gd name="adj" fmla="val 79389"/>
              </a:avLst>
            </a:prstGeom>
            <a:solidFill>
              <a:srgbClr val="0E419C"/>
            </a:solidFill>
            <a:ln w="19050">
              <a:solidFill>
                <a:srgbClr val="0E41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思源黑体 CN Bold" panose="020B0800000000000000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1" name="任意多边形: 形状 10">
              <a:extLst>
                <a:ext uri="{FF2B5EF4-FFF2-40B4-BE49-F238E27FC236}">
                  <a16:creationId xmlns:a16="http://schemas.microsoft.com/office/drawing/2014/main" id="{409F40D2-E7A4-AF50-C91A-C71F1200772C}"/>
                </a:ext>
              </a:extLst>
            </p:cNvPr>
            <p:cNvSpPr/>
            <p:nvPr/>
          </p:nvSpPr>
          <p:spPr>
            <a:xfrm>
              <a:off x="944140" y="389138"/>
              <a:ext cx="64500" cy="50339"/>
            </a:xfrm>
            <a:custGeom>
              <a:avLst/>
              <a:gdLst>
                <a:gd name="connsiteX0" fmla="*/ 0 w 73609"/>
                <a:gd name="connsiteY0" fmla="*/ 0 h 50339"/>
                <a:gd name="connsiteX1" fmla="*/ 33645 w 73609"/>
                <a:gd name="connsiteY1" fmla="*/ 0 h 50339"/>
                <a:gd name="connsiteX2" fmla="*/ 73609 w 73609"/>
                <a:gd name="connsiteY2" fmla="*/ 50339 h 50339"/>
                <a:gd name="connsiteX3" fmla="*/ 39964 w 73609"/>
                <a:gd name="connsiteY3" fmla="*/ 50339 h 50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609" h="50339">
                  <a:moveTo>
                    <a:pt x="0" y="0"/>
                  </a:moveTo>
                  <a:lnTo>
                    <a:pt x="33645" y="0"/>
                  </a:lnTo>
                  <a:lnTo>
                    <a:pt x="73609" y="50339"/>
                  </a:lnTo>
                  <a:lnTo>
                    <a:pt x="39964" y="50339"/>
                  </a:lnTo>
                  <a:close/>
                </a:path>
              </a:pathLst>
            </a:custGeom>
            <a:solidFill>
              <a:srgbClr val="0E419C"/>
            </a:solidFill>
            <a:ln w="19050">
              <a:solidFill>
                <a:srgbClr val="0E41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思源黑体 CN Bold" panose="020B0800000000000000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2" name="任意多边形: 形状 11">
              <a:extLst>
                <a:ext uri="{FF2B5EF4-FFF2-40B4-BE49-F238E27FC236}">
                  <a16:creationId xmlns:a16="http://schemas.microsoft.com/office/drawing/2014/main" id="{263193F2-CEE8-465E-2B4E-F53C3AB7AAE6}"/>
                </a:ext>
              </a:extLst>
            </p:cNvPr>
            <p:cNvSpPr/>
            <p:nvPr/>
          </p:nvSpPr>
          <p:spPr>
            <a:xfrm>
              <a:off x="886692" y="389138"/>
              <a:ext cx="64500" cy="50339"/>
            </a:xfrm>
            <a:custGeom>
              <a:avLst/>
              <a:gdLst>
                <a:gd name="connsiteX0" fmla="*/ 0 w 73609"/>
                <a:gd name="connsiteY0" fmla="*/ 0 h 50339"/>
                <a:gd name="connsiteX1" fmla="*/ 33645 w 73609"/>
                <a:gd name="connsiteY1" fmla="*/ 0 h 50339"/>
                <a:gd name="connsiteX2" fmla="*/ 73609 w 73609"/>
                <a:gd name="connsiteY2" fmla="*/ 50339 h 50339"/>
                <a:gd name="connsiteX3" fmla="*/ 39964 w 73609"/>
                <a:gd name="connsiteY3" fmla="*/ 50339 h 50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609" h="50339">
                  <a:moveTo>
                    <a:pt x="0" y="0"/>
                  </a:moveTo>
                  <a:lnTo>
                    <a:pt x="33645" y="0"/>
                  </a:lnTo>
                  <a:lnTo>
                    <a:pt x="73609" y="50339"/>
                  </a:lnTo>
                  <a:lnTo>
                    <a:pt x="39964" y="50339"/>
                  </a:lnTo>
                  <a:close/>
                </a:path>
              </a:pathLst>
            </a:custGeom>
            <a:solidFill>
              <a:srgbClr val="0E419C"/>
            </a:solidFill>
            <a:ln w="19050">
              <a:solidFill>
                <a:srgbClr val="0E41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思源黑体 CN Bold" panose="020B0800000000000000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3" name="任意多边形: 形状 12">
              <a:extLst>
                <a:ext uri="{FF2B5EF4-FFF2-40B4-BE49-F238E27FC236}">
                  <a16:creationId xmlns:a16="http://schemas.microsoft.com/office/drawing/2014/main" id="{26FAEDA9-8959-A8C6-7671-C1C2C23FCC88}"/>
                </a:ext>
              </a:extLst>
            </p:cNvPr>
            <p:cNvSpPr/>
            <p:nvPr/>
          </p:nvSpPr>
          <p:spPr>
            <a:xfrm>
              <a:off x="828077" y="389138"/>
              <a:ext cx="64500" cy="50339"/>
            </a:xfrm>
            <a:custGeom>
              <a:avLst/>
              <a:gdLst>
                <a:gd name="connsiteX0" fmla="*/ 0 w 73609"/>
                <a:gd name="connsiteY0" fmla="*/ 0 h 50339"/>
                <a:gd name="connsiteX1" fmla="*/ 33645 w 73609"/>
                <a:gd name="connsiteY1" fmla="*/ 0 h 50339"/>
                <a:gd name="connsiteX2" fmla="*/ 73609 w 73609"/>
                <a:gd name="connsiteY2" fmla="*/ 50339 h 50339"/>
                <a:gd name="connsiteX3" fmla="*/ 39964 w 73609"/>
                <a:gd name="connsiteY3" fmla="*/ 50339 h 50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609" h="50339">
                  <a:moveTo>
                    <a:pt x="0" y="0"/>
                  </a:moveTo>
                  <a:lnTo>
                    <a:pt x="33645" y="0"/>
                  </a:lnTo>
                  <a:lnTo>
                    <a:pt x="73609" y="50339"/>
                  </a:lnTo>
                  <a:lnTo>
                    <a:pt x="39964" y="50339"/>
                  </a:lnTo>
                  <a:close/>
                </a:path>
              </a:pathLst>
            </a:custGeom>
            <a:solidFill>
              <a:srgbClr val="0E419C"/>
            </a:solidFill>
            <a:ln w="19050">
              <a:solidFill>
                <a:srgbClr val="0E41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思源黑体 CN Bold" panose="020B0800000000000000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4" name="任意多边形: 形状 13">
              <a:extLst>
                <a:ext uri="{FF2B5EF4-FFF2-40B4-BE49-F238E27FC236}">
                  <a16:creationId xmlns:a16="http://schemas.microsoft.com/office/drawing/2014/main" id="{7A9CB66F-304C-BC75-F239-14BDF1CFEBC5}"/>
                </a:ext>
              </a:extLst>
            </p:cNvPr>
            <p:cNvSpPr/>
            <p:nvPr/>
          </p:nvSpPr>
          <p:spPr>
            <a:xfrm>
              <a:off x="769462" y="389138"/>
              <a:ext cx="64500" cy="50339"/>
            </a:xfrm>
            <a:custGeom>
              <a:avLst/>
              <a:gdLst>
                <a:gd name="connsiteX0" fmla="*/ 0 w 73609"/>
                <a:gd name="connsiteY0" fmla="*/ 0 h 50339"/>
                <a:gd name="connsiteX1" fmla="*/ 33645 w 73609"/>
                <a:gd name="connsiteY1" fmla="*/ 0 h 50339"/>
                <a:gd name="connsiteX2" fmla="*/ 73609 w 73609"/>
                <a:gd name="connsiteY2" fmla="*/ 50339 h 50339"/>
                <a:gd name="connsiteX3" fmla="*/ 39964 w 73609"/>
                <a:gd name="connsiteY3" fmla="*/ 50339 h 50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609" h="50339">
                  <a:moveTo>
                    <a:pt x="0" y="0"/>
                  </a:moveTo>
                  <a:lnTo>
                    <a:pt x="33645" y="0"/>
                  </a:lnTo>
                  <a:lnTo>
                    <a:pt x="73609" y="50339"/>
                  </a:lnTo>
                  <a:lnTo>
                    <a:pt x="39964" y="50339"/>
                  </a:lnTo>
                  <a:close/>
                </a:path>
              </a:pathLst>
            </a:custGeom>
            <a:solidFill>
              <a:srgbClr val="0E419C"/>
            </a:solidFill>
            <a:ln w="19050">
              <a:solidFill>
                <a:srgbClr val="0E41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思源黑体 CN Bold" panose="020B0800000000000000" pitchFamily="34" charset="-122"/>
                <a:sym typeface="Arial" panose="020B0604020202020204" pitchFamily="34" charset="0"/>
              </a:endParaRPr>
            </a:p>
          </p:txBody>
        </p: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6ABC2C23-54E6-30CA-BC94-B8D43D4D4720}"/>
                </a:ext>
              </a:extLst>
            </p:cNvPr>
            <p:cNvGrpSpPr/>
            <p:nvPr/>
          </p:nvGrpSpPr>
          <p:grpSpPr>
            <a:xfrm>
              <a:off x="4901831" y="503984"/>
              <a:ext cx="5412374" cy="414000"/>
              <a:chOff x="4901831" y="503984"/>
              <a:chExt cx="5412374" cy="414000"/>
            </a:xfrm>
          </p:grpSpPr>
          <p:sp>
            <p:nvSpPr>
              <p:cNvPr id="22" name="平行四边形 47">
                <a:extLst>
                  <a:ext uri="{FF2B5EF4-FFF2-40B4-BE49-F238E27FC236}">
                    <a16:creationId xmlns:a16="http://schemas.microsoft.com/office/drawing/2014/main" id="{6FB6C472-2C1D-B1F6-FADB-CDE138313B77}"/>
                  </a:ext>
                </a:extLst>
              </p:cNvPr>
              <p:cNvSpPr/>
              <p:nvPr/>
            </p:nvSpPr>
            <p:spPr>
              <a:xfrm>
                <a:off x="4901831" y="524500"/>
                <a:ext cx="1274279" cy="393484"/>
              </a:xfrm>
              <a:prstGeom prst="round2DiagRect">
                <a:avLst/>
              </a:prstGeom>
              <a:noFill/>
              <a:ln>
                <a:solidFill>
                  <a:srgbClr val="0E419C"/>
                </a:solidFill>
              </a:ln>
              <a:effectLst>
                <a:outerShdw blurRad="190500" dist="127000" dir="2700000" algn="tl" rotWithShape="0">
                  <a:schemeClr val="accent2">
                    <a:lumMod val="50000"/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思源黑体 CN Bold" panose="020B0800000000000000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324D3860-CA2F-4503-9DAE-98E020A66AF6}"/>
                  </a:ext>
                </a:extLst>
              </p:cNvPr>
              <p:cNvSpPr txBox="1"/>
              <p:nvPr/>
            </p:nvSpPr>
            <p:spPr>
              <a:xfrm>
                <a:off x="5077305" y="589319"/>
                <a:ext cx="923331" cy="276999"/>
              </a:xfrm>
              <a:prstGeom prst="rect">
                <a:avLst/>
              </a:prstGeom>
              <a:noFill/>
            </p:spPr>
            <p:txBody>
              <a:bodyPr wrap="none" lIns="0" tIns="0" rIns="0" bIns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50000"/>
                        <a:lumOff val="50000"/>
                      </a:prstClr>
                    </a:solidFill>
                    <a:effectLst/>
                    <a:uLnTx/>
                    <a:uFillTx/>
                    <a:latin typeface="Arial" panose="020B0604020202020204" pitchFamily="34" charset="0"/>
                    <a:ea typeface="思源黑体 CN Bold" panose="020B0800000000000000" pitchFamily="34" charset="-122"/>
                    <a:sym typeface="Arial" panose="020B0604020202020204" pitchFamily="34" charset="0"/>
                  </a:rPr>
                  <a:t>项目</a:t>
                </a:r>
                <a:r>
                  <a:rPr lang="zh-CN" altLang="en-US" b="1" dirty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Arial" panose="020B0604020202020204" pitchFamily="34" charset="0"/>
                    <a:ea typeface="思源黑体 CN Bold" panose="020B0800000000000000" pitchFamily="34" charset="-122"/>
                    <a:sym typeface="Arial" panose="020B0604020202020204" pitchFamily="34" charset="0"/>
                  </a:rPr>
                  <a:t>背景</a:t>
                </a:r>
                <a:endPara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思源黑体 CN Bold" panose="020B0800000000000000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7" name="平行四边形 45">
                <a:extLst>
                  <a:ext uri="{FF2B5EF4-FFF2-40B4-BE49-F238E27FC236}">
                    <a16:creationId xmlns:a16="http://schemas.microsoft.com/office/drawing/2014/main" id="{4FA47C8D-87F3-A930-D9BC-F7776F8FC1C4}"/>
                  </a:ext>
                </a:extLst>
              </p:cNvPr>
              <p:cNvSpPr/>
              <p:nvPr/>
            </p:nvSpPr>
            <p:spPr>
              <a:xfrm>
                <a:off x="9039926" y="503984"/>
                <a:ext cx="1274279" cy="393484"/>
              </a:xfrm>
              <a:prstGeom prst="round2DiagRect">
                <a:avLst/>
              </a:prstGeom>
              <a:noFill/>
              <a:ln>
                <a:solidFill>
                  <a:srgbClr val="0E419C"/>
                </a:solidFill>
              </a:ln>
              <a:effectLst>
                <a:outerShdw blurRad="190500" dist="127000" dir="2700000" algn="tl" rotWithShape="0">
                  <a:schemeClr val="accent2">
                    <a:lumMod val="50000"/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思源黑体 CN Bold" panose="020B0800000000000000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868F0A79-7821-2B4C-561F-BDF18E658D65}"/>
                  </a:ext>
                </a:extLst>
              </p:cNvPr>
              <p:cNvSpPr txBox="1"/>
              <p:nvPr/>
            </p:nvSpPr>
            <p:spPr>
              <a:xfrm>
                <a:off x="9165510" y="570269"/>
                <a:ext cx="1023123" cy="281858"/>
              </a:xfrm>
              <a:prstGeom prst="rect">
                <a:avLst/>
              </a:prstGeom>
              <a:noFill/>
            </p:spPr>
            <p:txBody>
              <a:bodyPr wrap="none" lIns="0" tIns="0" rIns="0" bIns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lang="zh-CN" altLang="en-US" b="1" dirty="0">
                    <a:solidFill>
                      <a:prstClr val="black">
                        <a:lumMod val="50000"/>
                        <a:lumOff val="50000"/>
                      </a:prstClr>
                    </a:solidFill>
                    <a:ea typeface="思源黑体 CN Bold" panose="020B0800000000000000" pitchFamily="34" charset="-122"/>
                    <a:sym typeface="Arial" panose="020B0604020202020204" pitchFamily="34" charset="0"/>
                  </a:rPr>
                  <a:t>团队成员</a:t>
                </a:r>
                <a:endPara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思源黑体 CN Bold" panose="020B0800000000000000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9" name="平行四边形 46">
                <a:extLst>
                  <a:ext uri="{FF2B5EF4-FFF2-40B4-BE49-F238E27FC236}">
                    <a16:creationId xmlns:a16="http://schemas.microsoft.com/office/drawing/2014/main" id="{2ED3DD48-9E6C-C9D1-9283-6CD064701025}"/>
                  </a:ext>
                </a:extLst>
              </p:cNvPr>
              <p:cNvSpPr/>
              <p:nvPr/>
            </p:nvSpPr>
            <p:spPr>
              <a:xfrm>
                <a:off x="7670111" y="503984"/>
                <a:ext cx="1274280" cy="393484"/>
              </a:xfrm>
              <a:prstGeom prst="round2DiagRect">
                <a:avLst/>
              </a:prstGeom>
              <a:solidFill>
                <a:srgbClr val="0E419C"/>
              </a:solidFill>
              <a:ln>
                <a:solidFill>
                  <a:srgbClr val="0E419C"/>
                </a:solidFill>
              </a:ln>
              <a:effectLst>
                <a:outerShdw blurRad="190500" dist="127000" dir="2700000" algn="tl" rotWithShape="0">
                  <a:schemeClr val="accent2">
                    <a:lumMod val="50000"/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思源黑体 CN Bold" panose="020B0800000000000000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68014FCC-418D-C801-C88A-24756FF51A6A}"/>
                  </a:ext>
                </a:extLst>
              </p:cNvPr>
              <p:cNvSpPr txBox="1"/>
              <p:nvPr/>
            </p:nvSpPr>
            <p:spPr>
              <a:xfrm>
                <a:off x="7739245" y="549314"/>
                <a:ext cx="1136019" cy="313176"/>
              </a:xfrm>
              <a:prstGeom prst="rect">
                <a:avLst/>
              </a:prstGeom>
              <a:noFill/>
            </p:spPr>
            <p:txBody>
              <a:bodyPr wrap="none" lIns="0" tIns="0" rIns="0" bIns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思源黑体 CN Bold" panose="020B0800000000000000" pitchFamily="34" charset="-122"/>
                    <a:sym typeface="Arial" panose="020B0604020202020204" pitchFamily="34" charset="0"/>
                  </a:rPr>
                  <a:t>具体展示</a:t>
                </a:r>
              </a:p>
            </p:txBody>
          </p:sp>
          <p:sp>
            <p:nvSpPr>
              <p:cNvPr id="30" name="平行四边形 47">
                <a:extLst>
                  <a:ext uri="{FF2B5EF4-FFF2-40B4-BE49-F238E27FC236}">
                    <a16:creationId xmlns:a16="http://schemas.microsoft.com/office/drawing/2014/main" id="{052E700E-BF0C-8D9D-5925-D58B0C2830C3}"/>
                  </a:ext>
                </a:extLst>
              </p:cNvPr>
              <p:cNvSpPr/>
              <p:nvPr/>
            </p:nvSpPr>
            <p:spPr>
              <a:xfrm>
                <a:off x="6322993" y="524500"/>
                <a:ext cx="1274279" cy="393484"/>
              </a:xfrm>
              <a:prstGeom prst="round2DiagRect">
                <a:avLst/>
              </a:prstGeom>
              <a:noFill/>
              <a:ln>
                <a:solidFill>
                  <a:srgbClr val="0E419C"/>
                </a:solidFill>
              </a:ln>
              <a:effectLst>
                <a:outerShdw blurRad="190500" dist="127000" dir="2700000" algn="tl" rotWithShape="0">
                  <a:schemeClr val="accent2">
                    <a:lumMod val="50000"/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思源黑体 CN Bold" panose="020B0800000000000000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38DD7D42-D30B-EEA7-22A9-0A34AD7C1257}"/>
                  </a:ext>
                </a:extLst>
              </p:cNvPr>
              <p:cNvSpPr txBox="1"/>
              <p:nvPr/>
            </p:nvSpPr>
            <p:spPr>
              <a:xfrm>
                <a:off x="6448574" y="589319"/>
                <a:ext cx="1023123" cy="281858"/>
              </a:xfrm>
              <a:prstGeom prst="rect">
                <a:avLst/>
              </a:prstGeom>
              <a:noFill/>
            </p:spPr>
            <p:txBody>
              <a:bodyPr wrap="none" lIns="0" tIns="0" rIns="0" bIns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50000"/>
                        <a:lumOff val="50000"/>
                      </a:prstClr>
                    </a:solidFill>
                    <a:effectLst/>
                    <a:uLnTx/>
                    <a:uFillTx/>
                    <a:latin typeface="Arial" panose="020B0604020202020204" pitchFamily="34" charset="0"/>
                    <a:ea typeface="思源黑体 CN Bold" panose="020B0800000000000000" pitchFamily="34" charset="-122"/>
                    <a:sym typeface="Arial" panose="020B0604020202020204" pitchFamily="34" charset="0"/>
                  </a:rPr>
                  <a:t>核心技术</a:t>
                </a:r>
              </a:p>
            </p:txBody>
          </p:sp>
        </p:grpSp>
      </p:grpSp>
      <p:sp>
        <p:nvSpPr>
          <p:cNvPr id="24" name="文本框 14">
            <a:extLst>
              <a:ext uri="{FF2B5EF4-FFF2-40B4-BE49-F238E27FC236}">
                <a16:creationId xmlns:a16="http://schemas.microsoft.com/office/drawing/2014/main" id="{C2601B34-0D96-91BF-059B-8D83E0CCE6BB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544605" y="415547"/>
            <a:ext cx="1848003" cy="461643"/>
          </a:xfrm>
          <a:prstGeom prst="rect">
            <a:avLst/>
          </a:prstGeom>
          <a:noFill/>
        </p:spPr>
        <p:txBody>
          <a:bodyPr wrap="square" lIns="91417" tIns="45709" rIns="91417" bIns="45709" rtlCol="0">
            <a:spAutoFit/>
          </a:bodyPr>
          <a:lstStyle>
            <a:defPPr>
              <a:defRPr lang="zh-CN"/>
            </a:defPPr>
            <a:lvl1pPr lvl="0" algn="dist">
              <a:defRPr sz="2400" b="1">
                <a:solidFill>
                  <a:srgbClr val="0E419C"/>
                </a:solidFill>
                <a:latin typeface="微软雅黑" panose="020B0503020204020204" pitchFamily="34" charset="-122"/>
                <a:cs typeface="+mn-ea"/>
              </a:defRPr>
            </a:lvl1pPr>
          </a:lstStyle>
          <a:p>
            <a:pPr algn="ctr"/>
            <a:r>
              <a:rPr lang="zh-CN" altLang="en-US" b="0" dirty="0">
                <a:latin typeface="Arial" panose="020B0604020202020204" pitchFamily="34" charset="0"/>
                <a:ea typeface="思源黑体 CN Bold" panose="020B0800000000000000" pitchFamily="34" charset="-122"/>
                <a:sym typeface="Arial" panose="020B0604020202020204" pitchFamily="34" charset="0"/>
              </a:rPr>
              <a:t>具体展示</a:t>
            </a:r>
          </a:p>
        </p:txBody>
      </p:sp>
      <p:pic>
        <p:nvPicPr>
          <p:cNvPr id="29" name="图片 28" descr="图标&#10;&#10;AI 生成的内容可能不正确。">
            <a:extLst>
              <a:ext uri="{FF2B5EF4-FFF2-40B4-BE49-F238E27FC236}">
                <a16:creationId xmlns:a16="http://schemas.microsoft.com/office/drawing/2014/main" id="{BB4E5BA2-AFB7-25A9-1703-6625C426C42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98" y="415795"/>
            <a:ext cx="523579" cy="521558"/>
          </a:xfrm>
          <a:prstGeom prst="rect">
            <a:avLst/>
          </a:prstGeom>
        </p:spPr>
      </p:pic>
      <p:sp>
        <p:nvSpPr>
          <p:cNvPr id="39" name="文本框 38">
            <a:extLst>
              <a:ext uri="{FF2B5EF4-FFF2-40B4-BE49-F238E27FC236}">
                <a16:creationId xmlns:a16="http://schemas.microsoft.com/office/drawing/2014/main" id="{B6E06BD3-0FF0-9FA1-BD73-C8CB53B96B27}"/>
              </a:ext>
            </a:extLst>
          </p:cNvPr>
          <p:cNvSpPr txBox="1"/>
          <p:nvPr/>
        </p:nvSpPr>
        <p:spPr>
          <a:xfrm>
            <a:off x="3012667" y="1104700"/>
            <a:ext cx="3239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 rtl="0" eaLnBrk="1" fontAlgn="base" latinLnBrk="0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b="1" dirty="0">
                <a:ea typeface="微软雅黑" panose="020B0503020204020204" pitchFamily="34" charset="-122"/>
                <a:cs typeface="+mn-ea"/>
              </a:rPr>
              <a:t>开启</a:t>
            </a:r>
            <a:r>
              <a:rPr lang="en-US" altLang="zh-CN" b="1" dirty="0">
                <a:ea typeface="微软雅黑" panose="020B0503020204020204" pitchFamily="34" charset="-122"/>
                <a:cs typeface="+mn-ea"/>
              </a:rPr>
              <a:t>RAG——</a:t>
            </a:r>
            <a:r>
              <a:rPr lang="zh-CN" altLang="en-US" b="1" dirty="0">
                <a:ea typeface="微软雅黑" panose="020B0503020204020204" pitchFamily="34" charset="-122"/>
                <a:cs typeface="+mn-ea"/>
              </a:rPr>
              <a:t>统计类问题演示</a:t>
            </a:r>
            <a:endParaRPr lang="en-US" altLang="zh-CN" b="1" dirty="0">
              <a:ea typeface="微软雅黑" panose="020B0503020204020204" pitchFamily="34" charset="-122"/>
              <a:cs typeface="+mn-ea"/>
            </a:endParaRPr>
          </a:p>
        </p:txBody>
      </p:sp>
      <p:pic>
        <p:nvPicPr>
          <p:cNvPr id="17" name="20250523_113453">
            <a:hlinkClick r:id="" action="ppaction://media"/>
            <a:extLst>
              <a:ext uri="{FF2B5EF4-FFF2-40B4-BE49-F238E27FC236}">
                <a16:creationId xmlns:a16="http://schemas.microsoft.com/office/drawing/2014/main" id="{1B269E4A-B542-CF3C-EBE0-B74C6FF405CC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22869" y="1610318"/>
            <a:ext cx="8348620" cy="469609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13785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357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9F5EE32C-3725-35DE-219E-789919309691}"/>
              </a:ext>
            </a:extLst>
          </p:cNvPr>
          <p:cNvGrpSpPr/>
          <p:nvPr/>
        </p:nvGrpSpPr>
        <p:grpSpPr>
          <a:xfrm>
            <a:off x="0" y="341345"/>
            <a:ext cx="10274256" cy="600098"/>
            <a:chOff x="442913" y="389138"/>
            <a:chExt cx="11306175" cy="610624"/>
          </a:xfrm>
        </p:grpSpPr>
        <p:sp>
          <p:nvSpPr>
            <p:cNvPr id="3" name="任意多边形: 形状 2">
              <a:extLst>
                <a:ext uri="{FF2B5EF4-FFF2-40B4-BE49-F238E27FC236}">
                  <a16:creationId xmlns:a16="http://schemas.microsoft.com/office/drawing/2014/main" id="{D71E88AE-3E80-569C-AE62-9D387ACC9AA6}"/>
                </a:ext>
              </a:extLst>
            </p:cNvPr>
            <p:cNvSpPr/>
            <p:nvPr/>
          </p:nvSpPr>
          <p:spPr>
            <a:xfrm>
              <a:off x="3152817" y="712283"/>
              <a:ext cx="1472417" cy="219075"/>
            </a:xfrm>
            <a:custGeom>
              <a:avLst/>
              <a:gdLst>
                <a:gd name="connsiteX0" fmla="*/ 0 w 2514600"/>
                <a:gd name="connsiteY0" fmla="*/ 219075 h 219075"/>
                <a:gd name="connsiteX1" fmla="*/ 1114425 w 2514600"/>
                <a:gd name="connsiteY1" fmla="*/ 219075 h 219075"/>
                <a:gd name="connsiteX2" fmla="*/ 1381125 w 2514600"/>
                <a:gd name="connsiteY2" fmla="*/ 0 h 219075"/>
                <a:gd name="connsiteX3" fmla="*/ 2514600 w 2514600"/>
                <a:gd name="connsiteY3" fmla="*/ 0 h 219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14600" h="219075">
                  <a:moveTo>
                    <a:pt x="0" y="219075"/>
                  </a:moveTo>
                  <a:lnTo>
                    <a:pt x="1114425" y="219075"/>
                  </a:lnTo>
                  <a:lnTo>
                    <a:pt x="1381125" y="0"/>
                  </a:lnTo>
                  <a:lnTo>
                    <a:pt x="2514600" y="0"/>
                  </a:lnTo>
                </a:path>
              </a:pathLst>
            </a:custGeom>
            <a:noFill/>
            <a:ln w="19050">
              <a:gradFill>
                <a:gsLst>
                  <a:gs pos="15000">
                    <a:srgbClr val="0E419C"/>
                  </a:gs>
                  <a:gs pos="100000">
                    <a:srgbClr val="0E419C">
                      <a:alpha val="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Arial" panose="020B0604020202020204" pitchFamily="34" charset="0"/>
                <a:ea typeface="思源黑体 CN Bold" panose="020B0800000000000000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" name="任意多边形: 形状 3">
              <a:extLst>
                <a:ext uri="{FF2B5EF4-FFF2-40B4-BE49-F238E27FC236}">
                  <a16:creationId xmlns:a16="http://schemas.microsoft.com/office/drawing/2014/main" id="{29849FD0-881F-AE72-5C59-529CEF7BA1A7}"/>
                </a:ext>
              </a:extLst>
            </p:cNvPr>
            <p:cNvSpPr/>
            <p:nvPr/>
          </p:nvSpPr>
          <p:spPr>
            <a:xfrm>
              <a:off x="2443375" y="819607"/>
              <a:ext cx="1090203" cy="175993"/>
            </a:xfrm>
            <a:custGeom>
              <a:avLst/>
              <a:gdLst>
                <a:gd name="connsiteX0" fmla="*/ 0 w 2514600"/>
                <a:gd name="connsiteY0" fmla="*/ 219075 h 219075"/>
                <a:gd name="connsiteX1" fmla="*/ 1114425 w 2514600"/>
                <a:gd name="connsiteY1" fmla="*/ 219075 h 219075"/>
                <a:gd name="connsiteX2" fmla="*/ 1381125 w 2514600"/>
                <a:gd name="connsiteY2" fmla="*/ 0 h 219075"/>
                <a:gd name="connsiteX3" fmla="*/ 2514600 w 2514600"/>
                <a:gd name="connsiteY3" fmla="*/ 0 h 219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14600" h="219075">
                  <a:moveTo>
                    <a:pt x="0" y="219075"/>
                  </a:moveTo>
                  <a:lnTo>
                    <a:pt x="1114425" y="219075"/>
                  </a:lnTo>
                  <a:lnTo>
                    <a:pt x="1381125" y="0"/>
                  </a:lnTo>
                  <a:lnTo>
                    <a:pt x="2514600" y="0"/>
                  </a:lnTo>
                </a:path>
              </a:pathLst>
            </a:custGeom>
            <a:noFill/>
            <a:ln w="19050">
              <a:gradFill>
                <a:gsLst>
                  <a:gs pos="15000">
                    <a:srgbClr val="0E419C"/>
                  </a:gs>
                  <a:gs pos="100000">
                    <a:srgbClr val="0E419C">
                      <a:alpha val="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思源黑体 CN Bold" panose="020B0800000000000000" pitchFamily="34" charset="-122"/>
                <a:sym typeface="Arial" panose="020B0604020202020204" pitchFamily="34" charset="0"/>
              </a:endParaRPr>
            </a:p>
          </p:txBody>
        </p:sp>
        <p:cxnSp>
          <p:nvCxnSpPr>
            <p:cNvPr id="5" name="直接连接符 4">
              <a:extLst>
                <a:ext uri="{FF2B5EF4-FFF2-40B4-BE49-F238E27FC236}">
                  <a16:creationId xmlns:a16="http://schemas.microsoft.com/office/drawing/2014/main" id="{6B14953F-3D9C-008D-7FCD-881BB31EFC07}"/>
                </a:ext>
              </a:extLst>
            </p:cNvPr>
            <p:cNvCxnSpPr/>
            <p:nvPr/>
          </p:nvCxnSpPr>
          <p:spPr>
            <a:xfrm flipH="1">
              <a:off x="442913" y="999762"/>
              <a:ext cx="2268000" cy="0"/>
            </a:xfrm>
            <a:prstGeom prst="line">
              <a:avLst/>
            </a:prstGeom>
            <a:noFill/>
            <a:ln w="19050">
              <a:gradFill>
                <a:gsLst>
                  <a:gs pos="15000">
                    <a:srgbClr val="0E419C"/>
                  </a:gs>
                  <a:gs pos="100000">
                    <a:srgbClr val="0E419C">
                      <a:alpha val="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31D72FBA-A1B1-60ED-15EE-85E37F19EA84}"/>
                </a:ext>
              </a:extLst>
            </p:cNvPr>
            <p:cNvCxnSpPr/>
            <p:nvPr/>
          </p:nvCxnSpPr>
          <p:spPr>
            <a:xfrm flipH="1">
              <a:off x="1098520" y="444965"/>
              <a:ext cx="10650568" cy="0"/>
            </a:xfrm>
            <a:prstGeom prst="line">
              <a:avLst/>
            </a:prstGeom>
            <a:noFill/>
            <a:ln w="19050">
              <a:gradFill>
                <a:gsLst>
                  <a:gs pos="100000">
                    <a:srgbClr val="0E419C">
                      <a:alpha val="57000"/>
                    </a:srgbClr>
                  </a:gs>
                  <a:gs pos="0">
                    <a:srgbClr val="0E419C">
                      <a:alpha val="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7" name="任意多边形: 形状 6">
              <a:extLst>
                <a:ext uri="{FF2B5EF4-FFF2-40B4-BE49-F238E27FC236}">
                  <a16:creationId xmlns:a16="http://schemas.microsoft.com/office/drawing/2014/main" id="{2FEF8D9D-C645-9E7F-C7E7-7CED4481A157}"/>
                </a:ext>
              </a:extLst>
            </p:cNvPr>
            <p:cNvSpPr/>
            <p:nvPr/>
          </p:nvSpPr>
          <p:spPr>
            <a:xfrm flipH="1">
              <a:off x="4039632" y="775557"/>
              <a:ext cx="391062" cy="118704"/>
            </a:xfrm>
            <a:custGeom>
              <a:avLst/>
              <a:gdLst>
                <a:gd name="connsiteX0" fmla="*/ 77346 w 391062"/>
                <a:gd name="connsiteY0" fmla="*/ 0 h 118704"/>
                <a:gd name="connsiteX1" fmla="*/ 32766 w 391062"/>
                <a:gd name="connsiteY1" fmla="*/ 0 h 118704"/>
                <a:gd name="connsiteX2" fmla="*/ 0 w 391062"/>
                <a:gd name="connsiteY2" fmla="*/ 118704 h 118704"/>
                <a:gd name="connsiteX3" fmla="*/ 44580 w 391062"/>
                <a:gd name="connsiteY3" fmla="*/ 118704 h 118704"/>
                <a:gd name="connsiteX4" fmla="*/ 155776 w 391062"/>
                <a:gd name="connsiteY4" fmla="*/ 0 h 118704"/>
                <a:gd name="connsiteX5" fmla="*/ 111196 w 391062"/>
                <a:gd name="connsiteY5" fmla="*/ 0 h 118704"/>
                <a:gd name="connsiteX6" fmla="*/ 78430 w 391062"/>
                <a:gd name="connsiteY6" fmla="*/ 118704 h 118704"/>
                <a:gd name="connsiteX7" fmla="*/ 123010 w 391062"/>
                <a:gd name="connsiteY7" fmla="*/ 118704 h 118704"/>
                <a:gd name="connsiteX8" fmla="*/ 234206 w 391062"/>
                <a:gd name="connsiteY8" fmla="*/ 0 h 118704"/>
                <a:gd name="connsiteX9" fmla="*/ 189626 w 391062"/>
                <a:gd name="connsiteY9" fmla="*/ 0 h 118704"/>
                <a:gd name="connsiteX10" fmla="*/ 156860 w 391062"/>
                <a:gd name="connsiteY10" fmla="*/ 118704 h 118704"/>
                <a:gd name="connsiteX11" fmla="*/ 201440 w 391062"/>
                <a:gd name="connsiteY11" fmla="*/ 118704 h 118704"/>
                <a:gd name="connsiteX12" fmla="*/ 312636 w 391062"/>
                <a:gd name="connsiteY12" fmla="*/ 0 h 118704"/>
                <a:gd name="connsiteX13" fmla="*/ 268056 w 391062"/>
                <a:gd name="connsiteY13" fmla="*/ 0 h 118704"/>
                <a:gd name="connsiteX14" fmla="*/ 235290 w 391062"/>
                <a:gd name="connsiteY14" fmla="*/ 118704 h 118704"/>
                <a:gd name="connsiteX15" fmla="*/ 279870 w 391062"/>
                <a:gd name="connsiteY15" fmla="*/ 118704 h 118704"/>
                <a:gd name="connsiteX16" fmla="*/ 391062 w 391062"/>
                <a:gd name="connsiteY16" fmla="*/ 0 h 118704"/>
                <a:gd name="connsiteX17" fmla="*/ 346482 w 391062"/>
                <a:gd name="connsiteY17" fmla="*/ 0 h 118704"/>
                <a:gd name="connsiteX18" fmla="*/ 313716 w 391062"/>
                <a:gd name="connsiteY18" fmla="*/ 118704 h 118704"/>
                <a:gd name="connsiteX19" fmla="*/ 358296 w 391062"/>
                <a:gd name="connsiteY19" fmla="*/ 118704 h 118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91062" h="118704">
                  <a:moveTo>
                    <a:pt x="77346" y="0"/>
                  </a:moveTo>
                  <a:lnTo>
                    <a:pt x="32766" y="0"/>
                  </a:lnTo>
                  <a:lnTo>
                    <a:pt x="0" y="118704"/>
                  </a:lnTo>
                  <a:lnTo>
                    <a:pt x="44580" y="118704"/>
                  </a:lnTo>
                  <a:close/>
                  <a:moveTo>
                    <a:pt x="155776" y="0"/>
                  </a:moveTo>
                  <a:lnTo>
                    <a:pt x="111196" y="0"/>
                  </a:lnTo>
                  <a:lnTo>
                    <a:pt x="78430" y="118704"/>
                  </a:lnTo>
                  <a:lnTo>
                    <a:pt x="123010" y="118704"/>
                  </a:lnTo>
                  <a:close/>
                  <a:moveTo>
                    <a:pt x="234206" y="0"/>
                  </a:moveTo>
                  <a:lnTo>
                    <a:pt x="189626" y="0"/>
                  </a:lnTo>
                  <a:lnTo>
                    <a:pt x="156860" y="118704"/>
                  </a:lnTo>
                  <a:lnTo>
                    <a:pt x="201440" y="118704"/>
                  </a:lnTo>
                  <a:close/>
                  <a:moveTo>
                    <a:pt x="312636" y="0"/>
                  </a:moveTo>
                  <a:lnTo>
                    <a:pt x="268056" y="0"/>
                  </a:lnTo>
                  <a:lnTo>
                    <a:pt x="235290" y="118704"/>
                  </a:lnTo>
                  <a:lnTo>
                    <a:pt x="279870" y="118704"/>
                  </a:lnTo>
                  <a:close/>
                  <a:moveTo>
                    <a:pt x="391062" y="0"/>
                  </a:moveTo>
                  <a:lnTo>
                    <a:pt x="346482" y="0"/>
                  </a:lnTo>
                  <a:lnTo>
                    <a:pt x="313716" y="118704"/>
                  </a:lnTo>
                  <a:lnTo>
                    <a:pt x="358296" y="118704"/>
                  </a:lnTo>
                  <a:close/>
                </a:path>
              </a:pathLst>
            </a:custGeom>
            <a:gradFill flip="none" rotWithShape="1">
              <a:gsLst>
                <a:gs pos="100000">
                  <a:srgbClr val="0E419C">
                    <a:alpha val="0"/>
                  </a:srgbClr>
                </a:gs>
                <a:gs pos="0">
                  <a:srgbClr val="0E419C"/>
                </a:gs>
              </a:gsLst>
              <a:lin ang="10800000" scaled="1"/>
              <a:tileRect/>
            </a:gradFill>
            <a:ln w="6350"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Arial" panose="020B0604020202020204" pitchFamily="34" charset="0"/>
                <a:ea typeface="思源黑体 CN Bold" panose="020B0800000000000000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8" name="等腰三角形 7">
              <a:extLst>
                <a:ext uri="{FF2B5EF4-FFF2-40B4-BE49-F238E27FC236}">
                  <a16:creationId xmlns:a16="http://schemas.microsoft.com/office/drawing/2014/main" id="{C3A76D8B-53D1-3D49-09BB-53C99DD69CFF}"/>
                </a:ext>
              </a:extLst>
            </p:cNvPr>
            <p:cNvSpPr/>
            <p:nvPr/>
          </p:nvSpPr>
          <p:spPr>
            <a:xfrm rot="5400000">
              <a:off x="3494965" y="633212"/>
              <a:ext cx="430836" cy="95562"/>
            </a:xfrm>
            <a:prstGeom prst="triangle">
              <a:avLst/>
            </a:prstGeom>
            <a:gradFill>
              <a:gsLst>
                <a:gs pos="100000">
                  <a:srgbClr val="0E419C">
                    <a:alpha val="0"/>
                  </a:srgbClr>
                </a:gs>
                <a:gs pos="0">
                  <a:srgbClr val="0E419C">
                    <a:alpha val="24000"/>
                  </a:srgbClr>
                </a:gs>
              </a:gsLst>
              <a:lin ang="5400000" scaled="1"/>
            </a:gradFill>
            <a:ln w="6350" cap="rnd">
              <a:gradFill>
                <a:gsLst>
                  <a:gs pos="76000">
                    <a:srgbClr val="0E419C">
                      <a:alpha val="0"/>
                    </a:srgbClr>
                  </a:gs>
                  <a:gs pos="0">
                    <a:srgbClr val="0E419C"/>
                  </a:gs>
                </a:gsLst>
                <a:lin ang="5400000" scaled="1"/>
              </a:gra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Arial" panose="020B0604020202020204" pitchFamily="34" charset="0"/>
                <a:ea typeface="思源黑体 CN Bold" panose="020B0800000000000000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9" name="等腰三角形 8">
              <a:extLst>
                <a:ext uri="{FF2B5EF4-FFF2-40B4-BE49-F238E27FC236}">
                  <a16:creationId xmlns:a16="http://schemas.microsoft.com/office/drawing/2014/main" id="{C96A88CE-1FCF-7228-544B-DBC232B283B8}"/>
                </a:ext>
              </a:extLst>
            </p:cNvPr>
            <p:cNvSpPr/>
            <p:nvPr/>
          </p:nvSpPr>
          <p:spPr>
            <a:xfrm rot="5400000">
              <a:off x="3399429" y="633212"/>
              <a:ext cx="430836" cy="95562"/>
            </a:xfrm>
            <a:prstGeom prst="triangle">
              <a:avLst/>
            </a:prstGeom>
            <a:gradFill>
              <a:gsLst>
                <a:gs pos="100000">
                  <a:srgbClr val="0E419C">
                    <a:alpha val="0"/>
                  </a:srgbClr>
                </a:gs>
                <a:gs pos="0">
                  <a:srgbClr val="0E419C">
                    <a:alpha val="24000"/>
                  </a:srgbClr>
                </a:gs>
              </a:gsLst>
              <a:lin ang="5400000" scaled="1"/>
            </a:gradFill>
            <a:ln w="6350" cap="rnd">
              <a:gradFill>
                <a:gsLst>
                  <a:gs pos="76000">
                    <a:srgbClr val="0E419C">
                      <a:alpha val="0"/>
                    </a:srgbClr>
                  </a:gs>
                  <a:gs pos="0">
                    <a:srgbClr val="0E419C"/>
                  </a:gs>
                </a:gsLst>
                <a:lin ang="5400000" scaled="1"/>
              </a:gra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思源黑体 CN Bold" panose="020B0800000000000000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0" name="梯形 9">
              <a:extLst>
                <a:ext uri="{FF2B5EF4-FFF2-40B4-BE49-F238E27FC236}">
                  <a16:creationId xmlns:a16="http://schemas.microsoft.com/office/drawing/2014/main" id="{19E2D619-75D1-C918-7811-7A8BA62D57E4}"/>
                </a:ext>
              </a:extLst>
            </p:cNvPr>
            <p:cNvSpPr/>
            <p:nvPr/>
          </p:nvSpPr>
          <p:spPr>
            <a:xfrm>
              <a:off x="447679" y="389138"/>
              <a:ext cx="282130" cy="50339"/>
            </a:xfrm>
            <a:prstGeom prst="trapezoid">
              <a:avLst>
                <a:gd name="adj" fmla="val 79389"/>
              </a:avLst>
            </a:prstGeom>
            <a:solidFill>
              <a:srgbClr val="0E419C"/>
            </a:solidFill>
            <a:ln w="19050">
              <a:solidFill>
                <a:srgbClr val="0E41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思源黑体 CN Bold" panose="020B0800000000000000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1" name="任意多边形: 形状 10">
              <a:extLst>
                <a:ext uri="{FF2B5EF4-FFF2-40B4-BE49-F238E27FC236}">
                  <a16:creationId xmlns:a16="http://schemas.microsoft.com/office/drawing/2014/main" id="{409F40D2-E7A4-AF50-C91A-C71F1200772C}"/>
                </a:ext>
              </a:extLst>
            </p:cNvPr>
            <p:cNvSpPr/>
            <p:nvPr/>
          </p:nvSpPr>
          <p:spPr>
            <a:xfrm>
              <a:off x="944140" y="389138"/>
              <a:ext cx="64500" cy="50339"/>
            </a:xfrm>
            <a:custGeom>
              <a:avLst/>
              <a:gdLst>
                <a:gd name="connsiteX0" fmla="*/ 0 w 73609"/>
                <a:gd name="connsiteY0" fmla="*/ 0 h 50339"/>
                <a:gd name="connsiteX1" fmla="*/ 33645 w 73609"/>
                <a:gd name="connsiteY1" fmla="*/ 0 h 50339"/>
                <a:gd name="connsiteX2" fmla="*/ 73609 w 73609"/>
                <a:gd name="connsiteY2" fmla="*/ 50339 h 50339"/>
                <a:gd name="connsiteX3" fmla="*/ 39964 w 73609"/>
                <a:gd name="connsiteY3" fmla="*/ 50339 h 50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609" h="50339">
                  <a:moveTo>
                    <a:pt x="0" y="0"/>
                  </a:moveTo>
                  <a:lnTo>
                    <a:pt x="33645" y="0"/>
                  </a:lnTo>
                  <a:lnTo>
                    <a:pt x="73609" y="50339"/>
                  </a:lnTo>
                  <a:lnTo>
                    <a:pt x="39964" y="50339"/>
                  </a:lnTo>
                  <a:close/>
                </a:path>
              </a:pathLst>
            </a:custGeom>
            <a:solidFill>
              <a:srgbClr val="0E419C"/>
            </a:solidFill>
            <a:ln w="19050">
              <a:solidFill>
                <a:srgbClr val="0E41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思源黑体 CN Bold" panose="020B0800000000000000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2" name="任意多边形: 形状 11">
              <a:extLst>
                <a:ext uri="{FF2B5EF4-FFF2-40B4-BE49-F238E27FC236}">
                  <a16:creationId xmlns:a16="http://schemas.microsoft.com/office/drawing/2014/main" id="{263193F2-CEE8-465E-2B4E-F53C3AB7AAE6}"/>
                </a:ext>
              </a:extLst>
            </p:cNvPr>
            <p:cNvSpPr/>
            <p:nvPr/>
          </p:nvSpPr>
          <p:spPr>
            <a:xfrm>
              <a:off x="886692" y="389138"/>
              <a:ext cx="64500" cy="50339"/>
            </a:xfrm>
            <a:custGeom>
              <a:avLst/>
              <a:gdLst>
                <a:gd name="connsiteX0" fmla="*/ 0 w 73609"/>
                <a:gd name="connsiteY0" fmla="*/ 0 h 50339"/>
                <a:gd name="connsiteX1" fmla="*/ 33645 w 73609"/>
                <a:gd name="connsiteY1" fmla="*/ 0 h 50339"/>
                <a:gd name="connsiteX2" fmla="*/ 73609 w 73609"/>
                <a:gd name="connsiteY2" fmla="*/ 50339 h 50339"/>
                <a:gd name="connsiteX3" fmla="*/ 39964 w 73609"/>
                <a:gd name="connsiteY3" fmla="*/ 50339 h 50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609" h="50339">
                  <a:moveTo>
                    <a:pt x="0" y="0"/>
                  </a:moveTo>
                  <a:lnTo>
                    <a:pt x="33645" y="0"/>
                  </a:lnTo>
                  <a:lnTo>
                    <a:pt x="73609" y="50339"/>
                  </a:lnTo>
                  <a:lnTo>
                    <a:pt x="39964" y="50339"/>
                  </a:lnTo>
                  <a:close/>
                </a:path>
              </a:pathLst>
            </a:custGeom>
            <a:solidFill>
              <a:srgbClr val="0E419C"/>
            </a:solidFill>
            <a:ln w="19050">
              <a:solidFill>
                <a:srgbClr val="0E41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思源黑体 CN Bold" panose="020B0800000000000000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3" name="任意多边形: 形状 12">
              <a:extLst>
                <a:ext uri="{FF2B5EF4-FFF2-40B4-BE49-F238E27FC236}">
                  <a16:creationId xmlns:a16="http://schemas.microsoft.com/office/drawing/2014/main" id="{26FAEDA9-8959-A8C6-7671-C1C2C23FCC88}"/>
                </a:ext>
              </a:extLst>
            </p:cNvPr>
            <p:cNvSpPr/>
            <p:nvPr/>
          </p:nvSpPr>
          <p:spPr>
            <a:xfrm>
              <a:off x="828077" y="389138"/>
              <a:ext cx="64500" cy="50339"/>
            </a:xfrm>
            <a:custGeom>
              <a:avLst/>
              <a:gdLst>
                <a:gd name="connsiteX0" fmla="*/ 0 w 73609"/>
                <a:gd name="connsiteY0" fmla="*/ 0 h 50339"/>
                <a:gd name="connsiteX1" fmla="*/ 33645 w 73609"/>
                <a:gd name="connsiteY1" fmla="*/ 0 h 50339"/>
                <a:gd name="connsiteX2" fmla="*/ 73609 w 73609"/>
                <a:gd name="connsiteY2" fmla="*/ 50339 h 50339"/>
                <a:gd name="connsiteX3" fmla="*/ 39964 w 73609"/>
                <a:gd name="connsiteY3" fmla="*/ 50339 h 50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609" h="50339">
                  <a:moveTo>
                    <a:pt x="0" y="0"/>
                  </a:moveTo>
                  <a:lnTo>
                    <a:pt x="33645" y="0"/>
                  </a:lnTo>
                  <a:lnTo>
                    <a:pt x="73609" y="50339"/>
                  </a:lnTo>
                  <a:lnTo>
                    <a:pt x="39964" y="50339"/>
                  </a:lnTo>
                  <a:close/>
                </a:path>
              </a:pathLst>
            </a:custGeom>
            <a:solidFill>
              <a:srgbClr val="0E419C"/>
            </a:solidFill>
            <a:ln w="19050">
              <a:solidFill>
                <a:srgbClr val="0E41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思源黑体 CN Bold" panose="020B0800000000000000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4" name="任意多边形: 形状 13">
              <a:extLst>
                <a:ext uri="{FF2B5EF4-FFF2-40B4-BE49-F238E27FC236}">
                  <a16:creationId xmlns:a16="http://schemas.microsoft.com/office/drawing/2014/main" id="{7A9CB66F-304C-BC75-F239-14BDF1CFEBC5}"/>
                </a:ext>
              </a:extLst>
            </p:cNvPr>
            <p:cNvSpPr/>
            <p:nvPr/>
          </p:nvSpPr>
          <p:spPr>
            <a:xfrm>
              <a:off x="769462" y="389138"/>
              <a:ext cx="64500" cy="50339"/>
            </a:xfrm>
            <a:custGeom>
              <a:avLst/>
              <a:gdLst>
                <a:gd name="connsiteX0" fmla="*/ 0 w 73609"/>
                <a:gd name="connsiteY0" fmla="*/ 0 h 50339"/>
                <a:gd name="connsiteX1" fmla="*/ 33645 w 73609"/>
                <a:gd name="connsiteY1" fmla="*/ 0 h 50339"/>
                <a:gd name="connsiteX2" fmla="*/ 73609 w 73609"/>
                <a:gd name="connsiteY2" fmla="*/ 50339 h 50339"/>
                <a:gd name="connsiteX3" fmla="*/ 39964 w 73609"/>
                <a:gd name="connsiteY3" fmla="*/ 50339 h 50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609" h="50339">
                  <a:moveTo>
                    <a:pt x="0" y="0"/>
                  </a:moveTo>
                  <a:lnTo>
                    <a:pt x="33645" y="0"/>
                  </a:lnTo>
                  <a:lnTo>
                    <a:pt x="73609" y="50339"/>
                  </a:lnTo>
                  <a:lnTo>
                    <a:pt x="39964" y="50339"/>
                  </a:lnTo>
                  <a:close/>
                </a:path>
              </a:pathLst>
            </a:custGeom>
            <a:solidFill>
              <a:srgbClr val="0E419C"/>
            </a:solidFill>
            <a:ln w="19050">
              <a:solidFill>
                <a:srgbClr val="0E41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思源黑体 CN Bold" panose="020B0800000000000000" pitchFamily="34" charset="-122"/>
                <a:sym typeface="Arial" panose="020B0604020202020204" pitchFamily="34" charset="0"/>
              </a:endParaRPr>
            </a:p>
          </p:txBody>
        </p: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6ABC2C23-54E6-30CA-BC94-B8D43D4D4720}"/>
                </a:ext>
              </a:extLst>
            </p:cNvPr>
            <p:cNvGrpSpPr/>
            <p:nvPr/>
          </p:nvGrpSpPr>
          <p:grpSpPr>
            <a:xfrm>
              <a:off x="4901831" y="503984"/>
              <a:ext cx="5412374" cy="414000"/>
              <a:chOff x="4901831" y="503984"/>
              <a:chExt cx="5412374" cy="414000"/>
            </a:xfrm>
          </p:grpSpPr>
          <p:sp>
            <p:nvSpPr>
              <p:cNvPr id="22" name="平行四边形 47">
                <a:extLst>
                  <a:ext uri="{FF2B5EF4-FFF2-40B4-BE49-F238E27FC236}">
                    <a16:creationId xmlns:a16="http://schemas.microsoft.com/office/drawing/2014/main" id="{6FB6C472-2C1D-B1F6-FADB-CDE138313B77}"/>
                  </a:ext>
                </a:extLst>
              </p:cNvPr>
              <p:cNvSpPr/>
              <p:nvPr/>
            </p:nvSpPr>
            <p:spPr>
              <a:xfrm>
                <a:off x="4901831" y="524500"/>
                <a:ext cx="1274279" cy="393484"/>
              </a:xfrm>
              <a:prstGeom prst="round2DiagRect">
                <a:avLst/>
              </a:prstGeom>
              <a:noFill/>
              <a:ln>
                <a:solidFill>
                  <a:srgbClr val="0E419C"/>
                </a:solidFill>
              </a:ln>
              <a:effectLst>
                <a:outerShdw blurRad="190500" dist="127000" dir="2700000" algn="tl" rotWithShape="0">
                  <a:schemeClr val="accent2">
                    <a:lumMod val="50000"/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思源黑体 CN Bold" panose="020B0800000000000000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324D3860-CA2F-4503-9DAE-98E020A66AF6}"/>
                  </a:ext>
                </a:extLst>
              </p:cNvPr>
              <p:cNvSpPr txBox="1"/>
              <p:nvPr/>
            </p:nvSpPr>
            <p:spPr>
              <a:xfrm>
                <a:off x="5077305" y="589319"/>
                <a:ext cx="923331" cy="276999"/>
              </a:xfrm>
              <a:prstGeom prst="rect">
                <a:avLst/>
              </a:prstGeom>
              <a:noFill/>
            </p:spPr>
            <p:txBody>
              <a:bodyPr wrap="none" lIns="0" tIns="0" rIns="0" bIns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50000"/>
                        <a:lumOff val="50000"/>
                      </a:prstClr>
                    </a:solidFill>
                    <a:effectLst/>
                    <a:uLnTx/>
                    <a:uFillTx/>
                    <a:latin typeface="Arial" panose="020B0604020202020204" pitchFamily="34" charset="0"/>
                    <a:ea typeface="思源黑体 CN Bold" panose="020B0800000000000000" pitchFamily="34" charset="-122"/>
                    <a:sym typeface="Arial" panose="020B0604020202020204" pitchFamily="34" charset="0"/>
                  </a:rPr>
                  <a:t>项目</a:t>
                </a:r>
                <a:r>
                  <a:rPr lang="zh-CN" altLang="en-US" b="1" dirty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Arial" panose="020B0604020202020204" pitchFamily="34" charset="0"/>
                    <a:ea typeface="思源黑体 CN Bold" panose="020B0800000000000000" pitchFamily="34" charset="-122"/>
                    <a:sym typeface="Arial" panose="020B0604020202020204" pitchFamily="34" charset="0"/>
                  </a:rPr>
                  <a:t>背景</a:t>
                </a:r>
                <a:endPara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思源黑体 CN Bold" panose="020B0800000000000000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7" name="平行四边形 45">
                <a:extLst>
                  <a:ext uri="{FF2B5EF4-FFF2-40B4-BE49-F238E27FC236}">
                    <a16:creationId xmlns:a16="http://schemas.microsoft.com/office/drawing/2014/main" id="{4FA47C8D-87F3-A930-D9BC-F7776F8FC1C4}"/>
                  </a:ext>
                </a:extLst>
              </p:cNvPr>
              <p:cNvSpPr/>
              <p:nvPr/>
            </p:nvSpPr>
            <p:spPr>
              <a:xfrm>
                <a:off x="9039926" y="503984"/>
                <a:ext cx="1274279" cy="393484"/>
              </a:xfrm>
              <a:prstGeom prst="round2DiagRect">
                <a:avLst/>
              </a:prstGeom>
              <a:noFill/>
              <a:ln>
                <a:solidFill>
                  <a:srgbClr val="0E419C"/>
                </a:solidFill>
              </a:ln>
              <a:effectLst>
                <a:outerShdw blurRad="190500" dist="127000" dir="2700000" algn="tl" rotWithShape="0">
                  <a:schemeClr val="accent2">
                    <a:lumMod val="50000"/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思源黑体 CN Bold" panose="020B0800000000000000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868F0A79-7821-2B4C-561F-BDF18E658D65}"/>
                  </a:ext>
                </a:extLst>
              </p:cNvPr>
              <p:cNvSpPr txBox="1"/>
              <p:nvPr/>
            </p:nvSpPr>
            <p:spPr>
              <a:xfrm>
                <a:off x="9165510" y="570269"/>
                <a:ext cx="1023123" cy="281858"/>
              </a:xfrm>
              <a:prstGeom prst="rect">
                <a:avLst/>
              </a:prstGeom>
              <a:noFill/>
            </p:spPr>
            <p:txBody>
              <a:bodyPr wrap="none" lIns="0" tIns="0" rIns="0" bIns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lang="zh-CN" altLang="en-US" b="1" dirty="0">
                    <a:solidFill>
                      <a:prstClr val="black">
                        <a:lumMod val="50000"/>
                        <a:lumOff val="50000"/>
                      </a:prstClr>
                    </a:solidFill>
                    <a:ea typeface="思源黑体 CN Bold" panose="020B0800000000000000" pitchFamily="34" charset="-122"/>
                    <a:sym typeface="Arial" panose="020B0604020202020204" pitchFamily="34" charset="0"/>
                  </a:rPr>
                  <a:t>团队成员</a:t>
                </a:r>
                <a:endPara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思源黑体 CN Bold" panose="020B0800000000000000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9" name="平行四边形 46">
                <a:extLst>
                  <a:ext uri="{FF2B5EF4-FFF2-40B4-BE49-F238E27FC236}">
                    <a16:creationId xmlns:a16="http://schemas.microsoft.com/office/drawing/2014/main" id="{2ED3DD48-9E6C-C9D1-9283-6CD064701025}"/>
                  </a:ext>
                </a:extLst>
              </p:cNvPr>
              <p:cNvSpPr/>
              <p:nvPr/>
            </p:nvSpPr>
            <p:spPr>
              <a:xfrm>
                <a:off x="7670111" y="503984"/>
                <a:ext cx="1274280" cy="393484"/>
              </a:xfrm>
              <a:prstGeom prst="round2DiagRect">
                <a:avLst/>
              </a:prstGeom>
              <a:solidFill>
                <a:srgbClr val="0E419C"/>
              </a:solidFill>
              <a:ln>
                <a:solidFill>
                  <a:srgbClr val="0E419C"/>
                </a:solidFill>
              </a:ln>
              <a:effectLst>
                <a:outerShdw blurRad="190500" dist="127000" dir="2700000" algn="tl" rotWithShape="0">
                  <a:schemeClr val="accent2">
                    <a:lumMod val="50000"/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思源黑体 CN Bold" panose="020B0800000000000000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68014FCC-418D-C801-C88A-24756FF51A6A}"/>
                  </a:ext>
                </a:extLst>
              </p:cNvPr>
              <p:cNvSpPr txBox="1"/>
              <p:nvPr/>
            </p:nvSpPr>
            <p:spPr>
              <a:xfrm>
                <a:off x="7739245" y="549314"/>
                <a:ext cx="1136019" cy="313176"/>
              </a:xfrm>
              <a:prstGeom prst="rect">
                <a:avLst/>
              </a:prstGeom>
              <a:noFill/>
            </p:spPr>
            <p:txBody>
              <a:bodyPr wrap="none" lIns="0" tIns="0" rIns="0" bIns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思源黑体 CN Bold" panose="020B0800000000000000" pitchFamily="34" charset="-122"/>
                    <a:sym typeface="Arial" panose="020B0604020202020204" pitchFamily="34" charset="0"/>
                  </a:rPr>
                  <a:t>具体展示</a:t>
                </a:r>
              </a:p>
            </p:txBody>
          </p:sp>
          <p:sp>
            <p:nvSpPr>
              <p:cNvPr id="30" name="平行四边形 47">
                <a:extLst>
                  <a:ext uri="{FF2B5EF4-FFF2-40B4-BE49-F238E27FC236}">
                    <a16:creationId xmlns:a16="http://schemas.microsoft.com/office/drawing/2014/main" id="{052E700E-BF0C-8D9D-5925-D58B0C2830C3}"/>
                  </a:ext>
                </a:extLst>
              </p:cNvPr>
              <p:cNvSpPr/>
              <p:nvPr/>
            </p:nvSpPr>
            <p:spPr>
              <a:xfrm>
                <a:off x="6322993" y="524500"/>
                <a:ext cx="1274279" cy="393484"/>
              </a:xfrm>
              <a:prstGeom prst="round2DiagRect">
                <a:avLst/>
              </a:prstGeom>
              <a:noFill/>
              <a:ln>
                <a:solidFill>
                  <a:srgbClr val="0E419C"/>
                </a:solidFill>
              </a:ln>
              <a:effectLst>
                <a:outerShdw blurRad="190500" dist="127000" dir="2700000" algn="tl" rotWithShape="0">
                  <a:schemeClr val="accent2">
                    <a:lumMod val="50000"/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思源黑体 CN Bold" panose="020B0800000000000000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38DD7D42-D30B-EEA7-22A9-0A34AD7C1257}"/>
                  </a:ext>
                </a:extLst>
              </p:cNvPr>
              <p:cNvSpPr txBox="1"/>
              <p:nvPr/>
            </p:nvSpPr>
            <p:spPr>
              <a:xfrm>
                <a:off x="6448574" y="589319"/>
                <a:ext cx="1023123" cy="281858"/>
              </a:xfrm>
              <a:prstGeom prst="rect">
                <a:avLst/>
              </a:prstGeom>
              <a:noFill/>
            </p:spPr>
            <p:txBody>
              <a:bodyPr wrap="none" lIns="0" tIns="0" rIns="0" bIns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50000"/>
                        <a:lumOff val="50000"/>
                      </a:prstClr>
                    </a:solidFill>
                    <a:effectLst/>
                    <a:uLnTx/>
                    <a:uFillTx/>
                    <a:latin typeface="Arial" panose="020B0604020202020204" pitchFamily="34" charset="0"/>
                    <a:ea typeface="思源黑体 CN Bold" panose="020B0800000000000000" pitchFamily="34" charset="-122"/>
                    <a:sym typeface="Arial" panose="020B0604020202020204" pitchFamily="34" charset="0"/>
                  </a:rPr>
                  <a:t>核心技术</a:t>
                </a:r>
              </a:p>
            </p:txBody>
          </p:sp>
        </p:grpSp>
      </p:grpSp>
      <p:sp>
        <p:nvSpPr>
          <p:cNvPr id="24" name="文本框 14">
            <a:extLst>
              <a:ext uri="{FF2B5EF4-FFF2-40B4-BE49-F238E27FC236}">
                <a16:creationId xmlns:a16="http://schemas.microsoft.com/office/drawing/2014/main" id="{C2601B34-0D96-91BF-059B-8D83E0CCE6BB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544605" y="415547"/>
            <a:ext cx="1848003" cy="461643"/>
          </a:xfrm>
          <a:prstGeom prst="rect">
            <a:avLst/>
          </a:prstGeom>
          <a:noFill/>
        </p:spPr>
        <p:txBody>
          <a:bodyPr wrap="square" lIns="91417" tIns="45709" rIns="91417" bIns="45709" rtlCol="0">
            <a:spAutoFit/>
          </a:bodyPr>
          <a:lstStyle>
            <a:defPPr>
              <a:defRPr lang="zh-CN"/>
            </a:defPPr>
            <a:lvl1pPr lvl="0" algn="dist">
              <a:defRPr sz="2400" b="1">
                <a:solidFill>
                  <a:srgbClr val="0E419C"/>
                </a:solidFill>
                <a:latin typeface="微软雅黑" panose="020B0503020204020204" pitchFamily="34" charset="-122"/>
                <a:cs typeface="+mn-ea"/>
              </a:defRPr>
            </a:lvl1pPr>
          </a:lstStyle>
          <a:p>
            <a:pPr algn="ctr"/>
            <a:r>
              <a:rPr lang="zh-CN" altLang="en-US" b="0" dirty="0">
                <a:latin typeface="Arial" panose="020B0604020202020204" pitchFamily="34" charset="0"/>
                <a:ea typeface="思源黑体 CN Bold" panose="020B0800000000000000" pitchFamily="34" charset="-122"/>
                <a:sym typeface="Arial" panose="020B0604020202020204" pitchFamily="34" charset="0"/>
              </a:rPr>
              <a:t>具体展示</a:t>
            </a:r>
          </a:p>
        </p:txBody>
      </p:sp>
      <p:pic>
        <p:nvPicPr>
          <p:cNvPr id="29" name="图片 28" descr="图标&#10;&#10;AI 生成的内容可能不正确。">
            <a:extLst>
              <a:ext uri="{FF2B5EF4-FFF2-40B4-BE49-F238E27FC236}">
                <a16:creationId xmlns:a16="http://schemas.microsoft.com/office/drawing/2014/main" id="{BB4E5BA2-AFB7-25A9-1703-6625C426C42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98" y="415795"/>
            <a:ext cx="523579" cy="521558"/>
          </a:xfrm>
          <a:prstGeom prst="rect">
            <a:avLst/>
          </a:prstGeom>
        </p:spPr>
      </p:pic>
      <p:sp>
        <p:nvSpPr>
          <p:cNvPr id="39" name="文本框 38">
            <a:extLst>
              <a:ext uri="{FF2B5EF4-FFF2-40B4-BE49-F238E27FC236}">
                <a16:creationId xmlns:a16="http://schemas.microsoft.com/office/drawing/2014/main" id="{B6E06BD3-0FF0-9FA1-BD73-C8CB53B96B27}"/>
              </a:ext>
            </a:extLst>
          </p:cNvPr>
          <p:cNvSpPr txBox="1"/>
          <p:nvPr/>
        </p:nvSpPr>
        <p:spPr>
          <a:xfrm>
            <a:off x="2462571" y="1104700"/>
            <a:ext cx="3789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 rtl="0" eaLnBrk="1" fontAlgn="base" latinLnBrk="0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b="1" dirty="0">
                <a:ea typeface="微软雅黑" panose="020B0503020204020204" pitchFamily="34" charset="-122"/>
                <a:cs typeface="+mn-ea"/>
              </a:rPr>
              <a:t>开启</a:t>
            </a:r>
            <a:r>
              <a:rPr lang="en-US" altLang="zh-CN" b="1" dirty="0">
                <a:ea typeface="微软雅黑" panose="020B0503020204020204" pitchFamily="34" charset="-122"/>
                <a:cs typeface="+mn-ea"/>
              </a:rPr>
              <a:t>RAG——</a:t>
            </a:r>
            <a:r>
              <a:rPr lang="zh-CN" altLang="en-US" b="1" dirty="0">
                <a:ea typeface="微软雅黑" panose="020B0503020204020204" pitchFamily="34" charset="-122"/>
                <a:cs typeface="+mn-ea"/>
              </a:rPr>
              <a:t>知识库检索问题演示</a:t>
            </a:r>
            <a:endParaRPr lang="en-US" altLang="zh-CN" b="1" dirty="0">
              <a:ea typeface="微软雅黑" panose="020B0503020204020204" pitchFamily="34" charset="-122"/>
              <a:cs typeface="+mn-ea"/>
            </a:endParaRPr>
          </a:p>
        </p:txBody>
      </p:sp>
      <p:pic>
        <p:nvPicPr>
          <p:cNvPr id="16" name="9e49a4d03e72db71c4b5dbff4fb47c98_raw">
            <a:hlinkClick r:id="" action="ppaction://media"/>
            <a:extLst>
              <a:ext uri="{FF2B5EF4-FFF2-40B4-BE49-F238E27FC236}">
                <a16:creationId xmlns:a16="http://schemas.microsoft.com/office/drawing/2014/main" id="{C9272744-1ED5-B716-41CB-FE480F50282F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95769" y="1474032"/>
            <a:ext cx="7864663" cy="524310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90220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6635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9F5EE32C-3725-35DE-219E-789919309691}"/>
              </a:ext>
            </a:extLst>
          </p:cNvPr>
          <p:cNvGrpSpPr/>
          <p:nvPr/>
        </p:nvGrpSpPr>
        <p:grpSpPr>
          <a:xfrm>
            <a:off x="0" y="341345"/>
            <a:ext cx="10274256" cy="600098"/>
            <a:chOff x="442913" y="389138"/>
            <a:chExt cx="11306175" cy="610624"/>
          </a:xfrm>
        </p:grpSpPr>
        <p:sp>
          <p:nvSpPr>
            <p:cNvPr id="3" name="任意多边形: 形状 2">
              <a:extLst>
                <a:ext uri="{FF2B5EF4-FFF2-40B4-BE49-F238E27FC236}">
                  <a16:creationId xmlns:a16="http://schemas.microsoft.com/office/drawing/2014/main" id="{D71E88AE-3E80-569C-AE62-9D387ACC9AA6}"/>
                </a:ext>
              </a:extLst>
            </p:cNvPr>
            <p:cNvSpPr/>
            <p:nvPr/>
          </p:nvSpPr>
          <p:spPr>
            <a:xfrm>
              <a:off x="3152817" y="712283"/>
              <a:ext cx="1472417" cy="219075"/>
            </a:xfrm>
            <a:custGeom>
              <a:avLst/>
              <a:gdLst>
                <a:gd name="connsiteX0" fmla="*/ 0 w 2514600"/>
                <a:gd name="connsiteY0" fmla="*/ 219075 h 219075"/>
                <a:gd name="connsiteX1" fmla="*/ 1114425 w 2514600"/>
                <a:gd name="connsiteY1" fmla="*/ 219075 h 219075"/>
                <a:gd name="connsiteX2" fmla="*/ 1381125 w 2514600"/>
                <a:gd name="connsiteY2" fmla="*/ 0 h 219075"/>
                <a:gd name="connsiteX3" fmla="*/ 2514600 w 2514600"/>
                <a:gd name="connsiteY3" fmla="*/ 0 h 219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14600" h="219075">
                  <a:moveTo>
                    <a:pt x="0" y="219075"/>
                  </a:moveTo>
                  <a:lnTo>
                    <a:pt x="1114425" y="219075"/>
                  </a:lnTo>
                  <a:lnTo>
                    <a:pt x="1381125" y="0"/>
                  </a:lnTo>
                  <a:lnTo>
                    <a:pt x="2514600" y="0"/>
                  </a:lnTo>
                </a:path>
              </a:pathLst>
            </a:custGeom>
            <a:noFill/>
            <a:ln w="19050">
              <a:gradFill>
                <a:gsLst>
                  <a:gs pos="15000">
                    <a:srgbClr val="0E419C"/>
                  </a:gs>
                  <a:gs pos="100000">
                    <a:srgbClr val="0E419C">
                      <a:alpha val="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Arial" panose="020B0604020202020204" pitchFamily="34" charset="0"/>
                <a:ea typeface="思源黑体 CN Bold" panose="020B0800000000000000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" name="任意多边形: 形状 3">
              <a:extLst>
                <a:ext uri="{FF2B5EF4-FFF2-40B4-BE49-F238E27FC236}">
                  <a16:creationId xmlns:a16="http://schemas.microsoft.com/office/drawing/2014/main" id="{29849FD0-881F-AE72-5C59-529CEF7BA1A7}"/>
                </a:ext>
              </a:extLst>
            </p:cNvPr>
            <p:cNvSpPr/>
            <p:nvPr/>
          </p:nvSpPr>
          <p:spPr>
            <a:xfrm>
              <a:off x="2443375" y="819607"/>
              <a:ext cx="1090203" cy="175993"/>
            </a:xfrm>
            <a:custGeom>
              <a:avLst/>
              <a:gdLst>
                <a:gd name="connsiteX0" fmla="*/ 0 w 2514600"/>
                <a:gd name="connsiteY0" fmla="*/ 219075 h 219075"/>
                <a:gd name="connsiteX1" fmla="*/ 1114425 w 2514600"/>
                <a:gd name="connsiteY1" fmla="*/ 219075 h 219075"/>
                <a:gd name="connsiteX2" fmla="*/ 1381125 w 2514600"/>
                <a:gd name="connsiteY2" fmla="*/ 0 h 219075"/>
                <a:gd name="connsiteX3" fmla="*/ 2514600 w 2514600"/>
                <a:gd name="connsiteY3" fmla="*/ 0 h 219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14600" h="219075">
                  <a:moveTo>
                    <a:pt x="0" y="219075"/>
                  </a:moveTo>
                  <a:lnTo>
                    <a:pt x="1114425" y="219075"/>
                  </a:lnTo>
                  <a:lnTo>
                    <a:pt x="1381125" y="0"/>
                  </a:lnTo>
                  <a:lnTo>
                    <a:pt x="2514600" y="0"/>
                  </a:lnTo>
                </a:path>
              </a:pathLst>
            </a:custGeom>
            <a:noFill/>
            <a:ln w="19050">
              <a:gradFill>
                <a:gsLst>
                  <a:gs pos="15000">
                    <a:srgbClr val="0E419C"/>
                  </a:gs>
                  <a:gs pos="100000">
                    <a:srgbClr val="0E419C">
                      <a:alpha val="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思源黑体 CN Bold" panose="020B0800000000000000" pitchFamily="34" charset="-122"/>
                <a:sym typeface="Arial" panose="020B0604020202020204" pitchFamily="34" charset="0"/>
              </a:endParaRPr>
            </a:p>
          </p:txBody>
        </p:sp>
        <p:cxnSp>
          <p:nvCxnSpPr>
            <p:cNvPr id="5" name="直接连接符 4">
              <a:extLst>
                <a:ext uri="{FF2B5EF4-FFF2-40B4-BE49-F238E27FC236}">
                  <a16:creationId xmlns:a16="http://schemas.microsoft.com/office/drawing/2014/main" id="{6B14953F-3D9C-008D-7FCD-881BB31EFC07}"/>
                </a:ext>
              </a:extLst>
            </p:cNvPr>
            <p:cNvCxnSpPr/>
            <p:nvPr/>
          </p:nvCxnSpPr>
          <p:spPr>
            <a:xfrm flipH="1">
              <a:off x="442913" y="999762"/>
              <a:ext cx="2268000" cy="0"/>
            </a:xfrm>
            <a:prstGeom prst="line">
              <a:avLst/>
            </a:prstGeom>
            <a:noFill/>
            <a:ln w="19050">
              <a:gradFill>
                <a:gsLst>
                  <a:gs pos="15000">
                    <a:srgbClr val="0E419C"/>
                  </a:gs>
                  <a:gs pos="100000">
                    <a:srgbClr val="0E419C">
                      <a:alpha val="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31D72FBA-A1B1-60ED-15EE-85E37F19EA84}"/>
                </a:ext>
              </a:extLst>
            </p:cNvPr>
            <p:cNvCxnSpPr/>
            <p:nvPr/>
          </p:nvCxnSpPr>
          <p:spPr>
            <a:xfrm flipH="1">
              <a:off x="1098520" y="444965"/>
              <a:ext cx="10650568" cy="0"/>
            </a:xfrm>
            <a:prstGeom prst="line">
              <a:avLst/>
            </a:prstGeom>
            <a:noFill/>
            <a:ln w="19050">
              <a:gradFill>
                <a:gsLst>
                  <a:gs pos="100000">
                    <a:srgbClr val="0E419C">
                      <a:alpha val="57000"/>
                    </a:srgbClr>
                  </a:gs>
                  <a:gs pos="0">
                    <a:srgbClr val="0E419C">
                      <a:alpha val="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7" name="任意多边形: 形状 6">
              <a:extLst>
                <a:ext uri="{FF2B5EF4-FFF2-40B4-BE49-F238E27FC236}">
                  <a16:creationId xmlns:a16="http://schemas.microsoft.com/office/drawing/2014/main" id="{2FEF8D9D-C645-9E7F-C7E7-7CED4481A157}"/>
                </a:ext>
              </a:extLst>
            </p:cNvPr>
            <p:cNvSpPr/>
            <p:nvPr/>
          </p:nvSpPr>
          <p:spPr>
            <a:xfrm flipH="1">
              <a:off x="4039632" y="775557"/>
              <a:ext cx="391062" cy="118704"/>
            </a:xfrm>
            <a:custGeom>
              <a:avLst/>
              <a:gdLst>
                <a:gd name="connsiteX0" fmla="*/ 77346 w 391062"/>
                <a:gd name="connsiteY0" fmla="*/ 0 h 118704"/>
                <a:gd name="connsiteX1" fmla="*/ 32766 w 391062"/>
                <a:gd name="connsiteY1" fmla="*/ 0 h 118704"/>
                <a:gd name="connsiteX2" fmla="*/ 0 w 391062"/>
                <a:gd name="connsiteY2" fmla="*/ 118704 h 118704"/>
                <a:gd name="connsiteX3" fmla="*/ 44580 w 391062"/>
                <a:gd name="connsiteY3" fmla="*/ 118704 h 118704"/>
                <a:gd name="connsiteX4" fmla="*/ 155776 w 391062"/>
                <a:gd name="connsiteY4" fmla="*/ 0 h 118704"/>
                <a:gd name="connsiteX5" fmla="*/ 111196 w 391062"/>
                <a:gd name="connsiteY5" fmla="*/ 0 h 118704"/>
                <a:gd name="connsiteX6" fmla="*/ 78430 w 391062"/>
                <a:gd name="connsiteY6" fmla="*/ 118704 h 118704"/>
                <a:gd name="connsiteX7" fmla="*/ 123010 w 391062"/>
                <a:gd name="connsiteY7" fmla="*/ 118704 h 118704"/>
                <a:gd name="connsiteX8" fmla="*/ 234206 w 391062"/>
                <a:gd name="connsiteY8" fmla="*/ 0 h 118704"/>
                <a:gd name="connsiteX9" fmla="*/ 189626 w 391062"/>
                <a:gd name="connsiteY9" fmla="*/ 0 h 118704"/>
                <a:gd name="connsiteX10" fmla="*/ 156860 w 391062"/>
                <a:gd name="connsiteY10" fmla="*/ 118704 h 118704"/>
                <a:gd name="connsiteX11" fmla="*/ 201440 w 391062"/>
                <a:gd name="connsiteY11" fmla="*/ 118704 h 118704"/>
                <a:gd name="connsiteX12" fmla="*/ 312636 w 391062"/>
                <a:gd name="connsiteY12" fmla="*/ 0 h 118704"/>
                <a:gd name="connsiteX13" fmla="*/ 268056 w 391062"/>
                <a:gd name="connsiteY13" fmla="*/ 0 h 118704"/>
                <a:gd name="connsiteX14" fmla="*/ 235290 w 391062"/>
                <a:gd name="connsiteY14" fmla="*/ 118704 h 118704"/>
                <a:gd name="connsiteX15" fmla="*/ 279870 w 391062"/>
                <a:gd name="connsiteY15" fmla="*/ 118704 h 118704"/>
                <a:gd name="connsiteX16" fmla="*/ 391062 w 391062"/>
                <a:gd name="connsiteY16" fmla="*/ 0 h 118704"/>
                <a:gd name="connsiteX17" fmla="*/ 346482 w 391062"/>
                <a:gd name="connsiteY17" fmla="*/ 0 h 118704"/>
                <a:gd name="connsiteX18" fmla="*/ 313716 w 391062"/>
                <a:gd name="connsiteY18" fmla="*/ 118704 h 118704"/>
                <a:gd name="connsiteX19" fmla="*/ 358296 w 391062"/>
                <a:gd name="connsiteY19" fmla="*/ 118704 h 118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91062" h="118704">
                  <a:moveTo>
                    <a:pt x="77346" y="0"/>
                  </a:moveTo>
                  <a:lnTo>
                    <a:pt x="32766" y="0"/>
                  </a:lnTo>
                  <a:lnTo>
                    <a:pt x="0" y="118704"/>
                  </a:lnTo>
                  <a:lnTo>
                    <a:pt x="44580" y="118704"/>
                  </a:lnTo>
                  <a:close/>
                  <a:moveTo>
                    <a:pt x="155776" y="0"/>
                  </a:moveTo>
                  <a:lnTo>
                    <a:pt x="111196" y="0"/>
                  </a:lnTo>
                  <a:lnTo>
                    <a:pt x="78430" y="118704"/>
                  </a:lnTo>
                  <a:lnTo>
                    <a:pt x="123010" y="118704"/>
                  </a:lnTo>
                  <a:close/>
                  <a:moveTo>
                    <a:pt x="234206" y="0"/>
                  </a:moveTo>
                  <a:lnTo>
                    <a:pt x="189626" y="0"/>
                  </a:lnTo>
                  <a:lnTo>
                    <a:pt x="156860" y="118704"/>
                  </a:lnTo>
                  <a:lnTo>
                    <a:pt x="201440" y="118704"/>
                  </a:lnTo>
                  <a:close/>
                  <a:moveTo>
                    <a:pt x="312636" y="0"/>
                  </a:moveTo>
                  <a:lnTo>
                    <a:pt x="268056" y="0"/>
                  </a:lnTo>
                  <a:lnTo>
                    <a:pt x="235290" y="118704"/>
                  </a:lnTo>
                  <a:lnTo>
                    <a:pt x="279870" y="118704"/>
                  </a:lnTo>
                  <a:close/>
                  <a:moveTo>
                    <a:pt x="391062" y="0"/>
                  </a:moveTo>
                  <a:lnTo>
                    <a:pt x="346482" y="0"/>
                  </a:lnTo>
                  <a:lnTo>
                    <a:pt x="313716" y="118704"/>
                  </a:lnTo>
                  <a:lnTo>
                    <a:pt x="358296" y="118704"/>
                  </a:lnTo>
                  <a:close/>
                </a:path>
              </a:pathLst>
            </a:custGeom>
            <a:gradFill flip="none" rotWithShape="1">
              <a:gsLst>
                <a:gs pos="100000">
                  <a:srgbClr val="0E419C">
                    <a:alpha val="0"/>
                  </a:srgbClr>
                </a:gs>
                <a:gs pos="0">
                  <a:srgbClr val="0E419C"/>
                </a:gs>
              </a:gsLst>
              <a:lin ang="10800000" scaled="1"/>
              <a:tileRect/>
            </a:gradFill>
            <a:ln w="6350"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Arial" panose="020B0604020202020204" pitchFamily="34" charset="0"/>
                <a:ea typeface="思源黑体 CN Bold" panose="020B0800000000000000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8" name="等腰三角形 7">
              <a:extLst>
                <a:ext uri="{FF2B5EF4-FFF2-40B4-BE49-F238E27FC236}">
                  <a16:creationId xmlns:a16="http://schemas.microsoft.com/office/drawing/2014/main" id="{C3A76D8B-53D1-3D49-09BB-53C99DD69CFF}"/>
                </a:ext>
              </a:extLst>
            </p:cNvPr>
            <p:cNvSpPr/>
            <p:nvPr/>
          </p:nvSpPr>
          <p:spPr>
            <a:xfrm rot="5400000">
              <a:off x="3494965" y="633212"/>
              <a:ext cx="430836" cy="95562"/>
            </a:xfrm>
            <a:prstGeom prst="triangle">
              <a:avLst/>
            </a:prstGeom>
            <a:gradFill>
              <a:gsLst>
                <a:gs pos="100000">
                  <a:srgbClr val="0E419C">
                    <a:alpha val="0"/>
                  </a:srgbClr>
                </a:gs>
                <a:gs pos="0">
                  <a:srgbClr val="0E419C">
                    <a:alpha val="24000"/>
                  </a:srgbClr>
                </a:gs>
              </a:gsLst>
              <a:lin ang="5400000" scaled="1"/>
            </a:gradFill>
            <a:ln w="6350" cap="rnd">
              <a:gradFill>
                <a:gsLst>
                  <a:gs pos="76000">
                    <a:srgbClr val="0E419C">
                      <a:alpha val="0"/>
                    </a:srgbClr>
                  </a:gs>
                  <a:gs pos="0">
                    <a:srgbClr val="0E419C"/>
                  </a:gs>
                </a:gsLst>
                <a:lin ang="5400000" scaled="1"/>
              </a:gra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Arial" panose="020B0604020202020204" pitchFamily="34" charset="0"/>
                <a:ea typeface="思源黑体 CN Bold" panose="020B0800000000000000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9" name="等腰三角形 8">
              <a:extLst>
                <a:ext uri="{FF2B5EF4-FFF2-40B4-BE49-F238E27FC236}">
                  <a16:creationId xmlns:a16="http://schemas.microsoft.com/office/drawing/2014/main" id="{C96A88CE-1FCF-7228-544B-DBC232B283B8}"/>
                </a:ext>
              </a:extLst>
            </p:cNvPr>
            <p:cNvSpPr/>
            <p:nvPr/>
          </p:nvSpPr>
          <p:spPr>
            <a:xfrm rot="5400000">
              <a:off x="3399429" y="633212"/>
              <a:ext cx="430836" cy="95562"/>
            </a:xfrm>
            <a:prstGeom prst="triangle">
              <a:avLst/>
            </a:prstGeom>
            <a:gradFill>
              <a:gsLst>
                <a:gs pos="100000">
                  <a:srgbClr val="0E419C">
                    <a:alpha val="0"/>
                  </a:srgbClr>
                </a:gs>
                <a:gs pos="0">
                  <a:srgbClr val="0E419C">
                    <a:alpha val="24000"/>
                  </a:srgbClr>
                </a:gs>
              </a:gsLst>
              <a:lin ang="5400000" scaled="1"/>
            </a:gradFill>
            <a:ln w="6350" cap="rnd">
              <a:gradFill>
                <a:gsLst>
                  <a:gs pos="76000">
                    <a:srgbClr val="0E419C">
                      <a:alpha val="0"/>
                    </a:srgbClr>
                  </a:gs>
                  <a:gs pos="0">
                    <a:srgbClr val="0E419C"/>
                  </a:gs>
                </a:gsLst>
                <a:lin ang="5400000" scaled="1"/>
              </a:gra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思源黑体 CN Bold" panose="020B0800000000000000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0" name="梯形 9">
              <a:extLst>
                <a:ext uri="{FF2B5EF4-FFF2-40B4-BE49-F238E27FC236}">
                  <a16:creationId xmlns:a16="http://schemas.microsoft.com/office/drawing/2014/main" id="{19E2D619-75D1-C918-7811-7A8BA62D57E4}"/>
                </a:ext>
              </a:extLst>
            </p:cNvPr>
            <p:cNvSpPr/>
            <p:nvPr/>
          </p:nvSpPr>
          <p:spPr>
            <a:xfrm>
              <a:off x="447679" y="389138"/>
              <a:ext cx="282130" cy="50339"/>
            </a:xfrm>
            <a:prstGeom prst="trapezoid">
              <a:avLst>
                <a:gd name="adj" fmla="val 79389"/>
              </a:avLst>
            </a:prstGeom>
            <a:solidFill>
              <a:srgbClr val="0E419C"/>
            </a:solidFill>
            <a:ln w="19050">
              <a:solidFill>
                <a:srgbClr val="0E41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思源黑体 CN Bold" panose="020B0800000000000000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1" name="任意多边形: 形状 10">
              <a:extLst>
                <a:ext uri="{FF2B5EF4-FFF2-40B4-BE49-F238E27FC236}">
                  <a16:creationId xmlns:a16="http://schemas.microsoft.com/office/drawing/2014/main" id="{409F40D2-E7A4-AF50-C91A-C71F1200772C}"/>
                </a:ext>
              </a:extLst>
            </p:cNvPr>
            <p:cNvSpPr/>
            <p:nvPr/>
          </p:nvSpPr>
          <p:spPr>
            <a:xfrm>
              <a:off x="944140" y="389138"/>
              <a:ext cx="64500" cy="50339"/>
            </a:xfrm>
            <a:custGeom>
              <a:avLst/>
              <a:gdLst>
                <a:gd name="connsiteX0" fmla="*/ 0 w 73609"/>
                <a:gd name="connsiteY0" fmla="*/ 0 h 50339"/>
                <a:gd name="connsiteX1" fmla="*/ 33645 w 73609"/>
                <a:gd name="connsiteY1" fmla="*/ 0 h 50339"/>
                <a:gd name="connsiteX2" fmla="*/ 73609 w 73609"/>
                <a:gd name="connsiteY2" fmla="*/ 50339 h 50339"/>
                <a:gd name="connsiteX3" fmla="*/ 39964 w 73609"/>
                <a:gd name="connsiteY3" fmla="*/ 50339 h 50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609" h="50339">
                  <a:moveTo>
                    <a:pt x="0" y="0"/>
                  </a:moveTo>
                  <a:lnTo>
                    <a:pt x="33645" y="0"/>
                  </a:lnTo>
                  <a:lnTo>
                    <a:pt x="73609" y="50339"/>
                  </a:lnTo>
                  <a:lnTo>
                    <a:pt x="39964" y="50339"/>
                  </a:lnTo>
                  <a:close/>
                </a:path>
              </a:pathLst>
            </a:custGeom>
            <a:solidFill>
              <a:srgbClr val="0E419C"/>
            </a:solidFill>
            <a:ln w="19050">
              <a:solidFill>
                <a:srgbClr val="0E41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思源黑体 CN Bold" panose="020B0800000000000000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2" name="任意多边形: 形状 11">
              <a:extLst>
                <a:ext uri="{FF2B5EF4-FFF2-40B4-BE49-F238E27FC236}">
                  <a16:creationId xmlns:a16="http://schemas.microsoft.com/office/drawing/2014/main" id="{263193F2-CEE8-465E-2B4E-F53C3AB7AAE6}"/>
                </a:ext>
              </a:extLst>
            </p:cNvPr>
            <p:cNvSpPr/>
            <p:nvPr/>
          </p:nvSpPr>
          <p:spPr>
            <a:xfrm>
              <a:off x="886692" y="389138"/>
              <a:ext cx="64500" cy="50339"/>
            </a:xfrm>
            <a:custGeom>
              <a:avLst/>
              <a:gdLst>
                <a:gd name="connsiteX0" fmla="*/ 0 w 73609"/>
                <a:gd name="connsiteY0" fmla="*/ 0 h 50339"/>
                <a:gd name="connsiteX1" fmla="*/ 33645 w 73609"/>
                <a:gd name="connsiteY1" fmla="*/ 0 h 50339"/>
                <a:gd name="connsiteX2" fmla="*/ 73609 w 73609"/>
                <a:gd name="connsiteY2" fmla="*/ 50339 h 50339"/>
                <a:gd name="connsiteX3" fmla="*/ 39964 w 73609"/>
                <a:gd name="connsiteY3" fmla="*/ 50339 h 50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609" h="50339">
                  <a:moveTo>
                    <a:pt x="0" y="0"/>
                  </a:moveTo>
                  <a:lnTo>
                    <a:pt x="33645" y="0"/>
                  </a:lnTo>
                  <a:lnTo>
                    <a:pt x="73609" y="50339"/>
                  </a:lnTo>
                  <a:lnTo>
                    <a:pt x="39964" y="50339"/>
                  </a:lnTo>
                  <a:close/>
                </a:path>
              </a:pathLst>
            </a:custGeom>
            <a:solidFill>
              <a:srgbClr val="0E419C"/>
            </a:solidFill>
            <a:ln w="19050">
              <a:solidFill>
                <a:srgbClr val="0E41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思源黑体 CN Bold" panose="020B0800000000000000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3" name="任意多边形: 形状 12">
              <a:extLst>
                <a:ext uri="{FF2B5EF4-FFF2-40B4-BE49-F238E27FC236}">
                  <a16:creationId xmlns:a16="http://schemas.microsoft.com/office/drawing/2014/main" id="{26FAEDA9-8959-A8C6-7671-C1C2C23FCC88}"/>
                </a:ext>
              </a:extLst>
            </p:cNvPr>
            <p:cNvSpPr/>
            <p:nvPr/>
          </p:nvSpPr>
          <p:spPr>
            <a:xfrm>
              <a:off x="828077" y="389138"/>
              <a:ext cx="64500" cy="50339"/>
            </a:xfrm>
            <a:custGeom>
              <a:avLst/>
              <a:gdLst>
                <a:gd name="connsiteX0" fmla="*/ 0 w 73609"/>
                <a:gd name="connsiteY0" fmla="*/ 0 h 50339"/>
                <a:gd name="connsiteX1" fmla="*/ 33645 w 73609"/>
                <a:gd name="connsiteY1" fmla="*/ 0 h 50339"/>
                <a:gd name="connsiteX2" fmla="*/ 73609 w 73609"/>
                <a:gd name="connsiteY2" fmla="*/ 50339 h 50339"/>
                <a:gd name="connsiteX3" fmla="*/ 39964 w 73609"/>
                <a:gd name="connsiteY3" fmla="*/ 50339 h 50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609" h="50339">
                  <a:moveTo>
                    <a:pt x="0" y="0"/>
                  </a:moveTo>
                  <a:lnTo>
                    <a:pt x="33645" y="0"/>
                  </a:lnTo>
                  <a:lnTo>
                    <a:pt x="73609" y="50339"/>
                  </a:lnTo>
                  <a:lnTo>
                    <a:pt x="39964" y="50339"/>
                  </a:lnTo>
                  <a:close/>
                </a:path>
              </a:pathLst>
            </a:custGeom>
            <a:solidFill>
              <a:srgbClr val="0E419C"/>
            </a:solidFill>
            <a:ln w="19050">
              <a:solidFill>
                <a:srgbClr val="0E41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思源黑体 CN Bold" panose="020B0800000000000000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4" name="任意多边形: 形状 13">
              <a:extLst>
                <a:ext uri="{FF2B5EF4-FFF2-40B4-BE49-F238E27FC236}">
                  <a16:creationId xmlns:a16="http://schemas.microsoft.com/office/drawing/2014/main" id="{7A9CB66F-304C-BC75-F239-14BDF1CFEBC5}"/>
                </a:ext>
              </a:extLst>
            </p:cNvPr>
            <p:cNvSpPr/>
            <p:nvPr/>
          </p:nvSpPr>
          <p:spPr>
            <a:xfrm>
              <a:off x="769462" y="389138"/>
              <a:ext cx="64500" cy="50339"/>
            </a:xfrm>
            <a:custGeom>
              <a:avLst/>
              <a:gdLst>
                <a:gd name="connsiteX0" fmla="*/ 0 w 73609"/>
                <a:gd name="connsiteY0" fmla="*/ 0 h 50339"/>
                <a:gd name="connsiteX1" fmla="*/ 33645 w 73609"/>
                <a:gd name="connsiteY1" fmla="*/ 0 h 50339"/>
                <a:gd name="connsiteX2" fmla="*/ 73609 w 73609"/>
                <a:gd name="connsiteY2" fmla="*/ 50339 h 50339"/>
                <a:gd name="connsiteX3" fmla="*/ 39964 w 73609"/>
                <a:gd name="connsiteY3" fmla="*/ 50339 h 50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609" h="50339">
                  <a:moveTo>
                    <a:pt x="0" y="0"/>
                  </a:moveTo>
                  <a:lnTo>
                    <a:pt x="33645" y="0"/>
                  </a:lnTo>
                  <a:lnTo>
                    <a:pt x="73609" y="50339"/>
                  </a:lnTo>
                  <a:lnTo>
                    <a:pt x="39964" y="50339"/>
                  </a:lnTo>
                  <a:close/>
                </a:path>
              </a:pathLst>
            </a:custGeom>
            <a:solidFill>
              <a:srgbClr val="0E419C"/>
            </a:solidFill>
            <a:ln w="19050">
              <a:solidFill>
                <a:srgbClr val="0E41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思源黑体 CN Bold" panose="020B0800000000000000" pitchFamily="34" charset="-122"/>
                <a:sym typeface="Arial" panose="020B0604020202020204" pitchFamily="34" charset="0"/>
              </a:endParaRPr>
            </a:p>
          </p:txBody>
        </p: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6ABC2C23-54E6-30CA-BC94-B8D43D4D4720}"/>
                </a:ext>
              </a:extLst>
            </p:cNvPr>
            <p:cNvGrpSpPr/>
            <p:nvPr/>
          </p:nvGrpSpPr>
          <p:grpSpPr>
            <a:xfrm>
              <a:off x="4901831" y="503984"/>
              <a:ext cx="5412374" cy="414000"/>
              <a:chOff x="4901831" y="503984"/>
              <a:chExt cx="5412374" cy="414000"/>
            </a:xfrm>
          </p:grpSpPr>
          <p:sp>
            <p:nvSpPr>
              <p:cNvPr id="22" name="平行四边形 47">
                <a:extLst>
                  <a:ext uri="{FF2B5EF4-FFF2-40B4-BE49-F238E27FC236}">
                    <a16:creationId xmlns:a16="http://schemas.microsoft.com/office/drawing/2014/main" id="{6FB6C472-2C1D-B1F6-FADB-CDE138313B77}"/>
                  </a:ext>
                </a:extLst>
              </p:cNvPr>
              <p:cNvSpPr/>
              <p:nvPr/>
            </p:nvSpPr>
            <p:spPr>
              <a:xfrm>
                <a:off x="4901831" y="524500"/>
                <a:ext cx="1274279" cy="393484"/>
              </a:xfrm>
              <a:prstGeom prst="round2DiagRect">
                <a:avLst/>
              </a:prstGeom>
              <a:noFill/>
              <a:ln>
                <a:solidFill>
                  <a:srgbClr val="0E419C"/>
                </a:solidFill>
              </a:ln>
              <a:effectLst>
                <a:outerShdw blurRad="190500" dist="127000" dir="2700000" algn="tl" rotWithShape="0">
                  <a:schemeClr val="accent2">
                    <a:lumMod val="50000"/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思源黑体 CN Bold" panose="020B0800000000000000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324D3860-CA2F-4503-9DAE-98E020A66AF6}"/>
                  </a:ext>
                </a:extLst>
              </p:cNvPr>
              <p:cNvSpPr txBox="1"/>
              <p:nvPr/>
            </p:nvSpPr>
            <p:spPr>
              <a:xfrm>
                <a:off x="5077305" y="589319"/>
                <a:ext cx="923331" cy="276999"/>
              </a:xfrm>
              <a:prstGeom prst="rect">
                <a:avLst/>
              </a:prstGeom>
              <a:noFill/>
            </p:spPr>
            <p:txBody>
              <a:bodyPr wrap="none" lIns="0" tIns="0" rIns="0" bIns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50000"/>
                        <a:lumOff val="50000"/>
                      </a:prstClr>
                    </a:solidFill>
                    <a:effectLst/>
                    <a:uLnTx/>
                    <a:uFillTx/>
                    <a:latin typeface="Arial" panose="020B0604020202020204" pitchFamily="34" charset="0"/>
                    <a:ea typeface="思源黑体 CN Bold" panose="020B0800000000000000" pitchFamily="34" charset="-122"/>
                    <a:sym typeface="Arial" panose="020B0604020202020204" pitchFamily="34" charset="0"/>
                  </a:rPr>
                  <a:t>项目</a:t>
                </a:r>
                <a:r>
                  <a:rPr lang="zh-CN" altLang="en-US" b="1" dirty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Arial" panose="020B0604020202020204" pitchFamily="34" charset="0"/>
                    <a:ea typeface="思源黑体 CN Bold" panose="020B0800000000000000" pitchFamily="34" charset="-122"/>
                    <a:sym typeface="Arial" panose="020B0604020202020204" pitchFamily="34" charset="0"/>
                  </a:rPr>
                  <a:t>背景</a:t>
                </a:r>
                <a:endPara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思源黑体 CN Bold" panose="020B0800000000000000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7" name="平行四边形 45">
                <a:extLst>
                  <a:ext uri="{FF2B5EF4-FFF2-40B4-BE49-F238E27FC236}">
                    <a16:creationId xmlns:a16="http://schemas.microsoft.com/office/drawing/2014/main" id="{4FA47C8D-87F3-A930-D9BC-F7776F8FC1C4}"/>
                  </a:ext>
                </a:extLst>
              </p:cNvPr>
              <p:cNvSpPr/>
              <p:nvPr/>
            </p:nvSpPr>
            <p:spPr>
              <a:xfrm>
                <a:off x="9039926" y="503984"/>
                <a:ext cx="1274279" cy="393484"/>
              </a:xfrm>
              <a:prstGeom prst="round2DiagRect">
                <a:avLst/>
              </a:prstGeom>
              <a:noFill/>
              <a:ln>
                <a:solidFill>
                  <a:srgbClr val="0E419C"/>
                </a:solidFill>
              </a:ln>
              <a:effectLst>
                <a:outerShdw blurRad="190500" dist="127000" dir="2700000" algn="tl" rotWithShape="0">
                  <a:schemeClr val="accent2">
                    <a:lumMod val="50000"/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思源黑体 CN Bold" panose="020B0800000000000000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868F0A79-7821-2B4C-561F-BDF18E658D65}"/>
                  </a:ext>
                </a:extLst>
              </p:cNvPr>
              <p:cNvSpPr txBox="1"/>
              <p:nvPr/>
            </p:nvSpPr>
            <p:spPr>
              <a:xfrm>
                <a:off x="9165510" y="570269"/>
                <a:ext cx="1023123" cy="281858"/>
              </a:xfrm>
              <a:prstGeom prst="rect">
                <a:avLst/>
              </a:prstGeom>
              <a:noFill/>
            </p:spPr>
            <p:txBody>
              <a:bodyPr wrap="none" lIns="0" tIns="0" rIns="0" bIns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lang="zh-CN" altLang="en-US" b="1" dirty="0">
                    <a:solidFill>
                      <a:prstClr val="black">
                        <a:lumMod val="50000"/>
                        <a:lumOff val="50000"/>
                      </a:prstClr>
                    </a:solidFill>
                    <a:ea typeface="思源黑体 CN Bold" panose="020B0800000000000000" pitchFamily="34" charset="-122"/>
                    <a:sym typeface="Arial" panose="020B0604020202020204" pitchFamily="34" charset="0"/>
                  </a:rPr>
                  <a:t>团队成员</a:t>
                </a:r>
                <a:endPara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思源黑体 CN Bold" panose="020B0800000000000000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9" name="平行四边形 46">
                <a:extLst>
                  <a:ext uri="{FF2B5EF4-FFF2-40B4-BE49-F238E27FC236}">
                    <a16:creationId xmlns:a16="http://schemas.microsoft.com/office/drawing/2014/main" id="{2ED3DD48-9E6C-C9D1-9283-6CD064701025}"/>
                  </a:ext>
                </a:extLst>
              </p:cNvPr>
              <p:cNvSpPr/>
              <p:nvPr/>
            </p:nvSpPr>
            <p:spPr>
              <a:xfrm>
                <a:off x="7670111" y="503984"/>
                <a:ext cx="1274280" cy="393484"/>
              </a:xfrm>
              <a:prstGeom prst="round2DiagRect">
                <a:avLst/>
              </a:prstGeom>
              <a:solidFill>
                <a:srgbClr val="0E419C"/>
              </a:solidFill>
              <a:ln>
                <a:solidFill>
                  <a:srgbClr val="0E419C"/>
                </a:solidFill>
              </a:ln>
              <a:effectLst>
                <a:outerShdw blurRad="190500" dist="127000" dir="2700000" algn="tl" rotWithShape="0">
                  <a:schemeClr val="accent2">
                    <a:lumMod val="50000"/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思源黑体 CN Bold" panose="020B0800000000000000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68014FCC-418D-C801-C88A-24756FF51A6A}"/>
                  </a:ext>
                </a:extLst>
              </p:cNvPr>
              <p:cNvSpPr txBox="1"/>
              <p:nvPr/>
            </p:nvSpPr>
            <p:spPr>
              <a:xfrm>
                <a:off x="7739245" y="549314"/>
                <a:ext cx="1136019" cy="313176"/>
              </a:xfrm>
              <a:prstGeom prst="rect">
                <a:avLst/>
              </a:prstGeom>
              <a:noFill/>
            </p:spPr>
            <p:txBody>
              <a:bodyPr wrap="none" lIns="0" tIns="0" rIns="0" bIns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思源黑体 CN Bold" panose="020B0800000000000000" pitchFamily="34" charset="-122"/>
                    <a:sym typeface="Arial" panose="020B0604020202020204" pitchFamily="34" charset="0"/>
                  </a:rPr>
                  <a:t>具体展示</a:t>
                </a:r>
              </a:p>
            </p:txBody>
          </p:sp>
          <p:sp>
            <p:nvSpPr>
              <p:cNvPr id="30" name="平行四边形 47">
                <a:extLst>
                  <a:ext uri="{FF2B5EF4-FFF2-40B4-BE49-F238E27FC236}">
                    <a16:creationId xmlns:a16="http://schemas.microsoft.com/office/drawing/2014/main" id="{052E700E-BF0C-8D9D-5925-D58B0C2830C3}"/>
                  </a:ext>
                </a:extLst>
              </p:cNvPr>
              <p:cNvSpPr/>
              <p:nvPr/>
            </p:nvSpPr>
            <p:spPr>
              <a:xfrm>
                <a:off x="6322993" y="524500"/>
                <a:ext cx="1274279" cy="393484"/>
              </a:xfrm>
              <a:prstGeom prst="round2DiagRect">
                <a:avLst/>
              </a:prstGeom>
              <a:noFill/>
              <a:ln>
                <a:solidFill>
                  <a:srgbClr val="0E419C"/>
                </a:solidFill>
              </a:ln>
              <a:effectLst>
                <a:outerShdw blurRad="190500" dist="127000" dir="2700000" algn="tl" rotWithShape="0">
                  <a:schemeClr val="accent2">
                    <a:lumMod val="50000"/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思源黑体 CN Bold" panose="020B0800000000000000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38DD7D42-D30B-EEA7-22A9-0A34AD7C1257}"/>
                  </a:ext>
                </a:extLst>
              </p:cNvPr>
              <p:cNvSpPr txBox="1"/>
              <p:nvPr/>
            </p:nvSpPr>
            <p:spPr>
              <a:xfrm>
                <a:off x="6448574" y="589319"/>
                <a:ext cx="1023123" cy="281858"/>
              </a:xfrm>
              <a:prstGeom prst="rect">
                <a:avLst/>
              </a:prstGeom>
              <a:noFill/>
            </p:spPr>
            <p:txBody>
              <a:bodyPr wrap="none" lIns="0" tIns="0" rIns="0" bIns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50000"/>
                        <a:lumOff val="50000"/>
                      </a:prstClr>
                    </a:solidFill>
                    <a:effectLst/>
                    <a:uLnTx/>
                    <a:uFillTx/>
                    <a:latin typeface="Arial" panose="020B0604020202020204" pitchFamily="34" charset="0"/>
                    <a:ea typeface="思源黑体 CN Bold" panose="020B0800000000000000" pitchFamily="34" charset="-122"/>
                    <a:sym typeface="Arial" panose="020B0604020202020204" pitchFamily="34" charset="0"/>
                  </a:rPr>
                  <a:t>核心技术</a:t>
                </a:r>
              </a:p>
            </p:txBody>
          </p:sp>
        </p:grpSp>
      </p:grpSp>
      <p:sp>
        <p:nvSpPr>
          <p:cNvPr id="24" name="文本框 14">
            <a:extLst>
              <a:ext uri="{FF2B5EF4-FFF2-40B4-BE49-F238E27FC236}">
                <a16:creationId xmlns:a16="http://schemas.microsoft.com/office/drawing/2014/main" id="{C2601B34-0D96-91BF-059B-8D83E0CCE6BB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544605" y="415547"/>
            <a:ext cx="1848003" cy="461643"/>
          </a:xfrm>
          <a:prstGeom prst="rect">
            <a:avLst/>
          </a:prstGeom>
          <a:noFill/>
        </p:spPr>
        <p:txBody>
          <a:bodyPr wrap="square" lIns="91417" tIns="45709" rIns="91417" bIns="45709" rtlCol="0">
            <a:spAutoFit/>
          </a:bodyPr>
          <a:lstStyle>
            <a:defPPr>
              <a:defRPr lang="zh-CN"/>
            </a:defPPr>
            <a:lvl1pPr lvl="0" algn="dist">
              <a:defRPr sz="2400" b="1">
                <a:solidFill>
                  <a:srgbClr val="0E419C"/>
                </a:solidFill>
                <a:latin typeface="微软雅黑" panose="020B0503020204020204" pitchFamily="34" charset="-122"/>
                <a:cs typeface="+mn-ea"/>
              </a:defRPr>
            </a:lvl1pPr>
          </a:lstStyle>
          <a:p>
            <a:pPr algn="ctr"/>
            <a:r>
              <a:rPr lang="zh-CN" altLang="en-US" b="0" dirty="0">
                <a:latin typeface="Arial" panose="020B0604020202020204" pitchFamily="34" charset="0"/>
                <a:ea typeface="思源黑体 CN Bold" panose="020B0800000000000000" pitchFamily="34" charset="-122"/>
                <a:sym typeface="Arial" panose="020B0604020202020204" pitchFamily="34" charset="0"/>
              </a:rPr>
              <a:t>具体展示</a:t>
            </a:r>
          </a:p>
        </p:txBody>
      </p:sp>
      <p:pic>
        <p:nvPicPr>
          <p:cNvPr id="29" name="图片 28" descr="图标&#10;&#10;AI 生成的内容可能不正确。">
            <a:extLst>
              <a:ext uri="{FF2B5EF4-FFF2-40B4-BE49-F238E27FC236}">
                <a16:creationId xmlns:a16="http://schemas.microsoft.com/office/drawing/2014/main" id="{BB4E5BA2-AFB7-25A9-1703-6625C426C42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98" y="415795"/>
            <a:ext cx="523579" cy="521558"/>
          </a:xfrm>
          <a:prstGeom prst="rect">
            <a:avLst/>
          </a:prstGeom>
        </p:spPr>
      </p:pic>
      <p:sp>
        <p:nvSpPr>
          <p:cNvPr id="39" name="文本框 38">
            <a:extLst>
              <a:ext uri="{FF2B5EF4-FFF2-40B4-BE49-F238E27FC236}">
                <a16:creationId xmlns:a16="http://schemas.microsoft.com/office/drawing/2014/main" id="{B6E06BD3-0FF0-9FA1-BD73-C8CB53B96B27}"/>
              </a:ext>
            </a:extLst>
          </p:cNvPr>
          <p:cNvSpPr txBox="1"/>
          <p:nvPr/>
        </p:nvSpPr>
        <p:spPr>
          <a:xfrm>
            <a:off x="2462571" y="1104700"/>
            <a:ext cx="3789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 rtl="0" eaLnBrk="1" fontAlgn="base" latinLnBrk="0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b="1" dirty="0">
                <a:ea typeface="微软雅黑" panose="020B0503020204020204" pitchFamily="34" charset="-122"/>
                <a:cs typeface="+mn-ea"/>
              </a:rPr>
              <a:t>开启</a:t>
            </a:r>
            <a:r>
              <a:rPr lang="en-US" altLang="zh-CN" b="1" dirty="0">
                <a:ea typeface="微软雅黑" panose="020B0503020204020204" pitchFamily="34" charset="-122"/>
                <a:cs typeface="+mn-ea"/>
              </a:rPr>
              <a:t>RAG——</a:t>
            </a:r>
            <a:r>
              <a:rPr lang="zh-CN" altLang="en-US" b="1" dirty="0">
                <a:ea typeface="微软雅黑" panose="020B0503020204020204" pitchFamily="34" charset="-122"/>
                <a:cs typeface="+mn-ea"/>
              </a:rPr>
              <a:t>记忆功能演示</a:t>
            </a:r>
            <a:endParaRPr lang="en-US" altLang="zh-CN" b="1" dirty="0">
              <a:ea typeface="微软雅黑" panose="020B0503020204020204" pitchFamily="34" charset="-122"/>
              <a:cs typeface="+mn-ea"/>
            </a:endParaRPr>
          </a:p>
        </p:txBody>
      </p:sp>
      <p:pic>
        <p:nvPicPr>
          <p:cNvPr id="18" name="0dd9b846a146fb59a0637540e6aaef5d_raw">
            <a:hlinkClick r:id="" action="ppaction://media"/>
            <a:extLst>
              <a:ext uri="{FF2B5EF4-FFF2-40B4-BE49-F238E27FC236}">
                <a16:creationId xmlns:a16="http://schemas.microsoft.com/office/drawing/2014/main" id="{01302F7E-74EE-5261-9B12-8B6168922A41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10363" y="1502450"/>
            <a:ext cx="7641149" cy="509409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91471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0612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EA6AAB6E-BAA5-C10B-B243-039563CF1B85}"/>
              </a:ext>
            </a:extLst>
          </p:cNvPr>
          <p:cNvSpPr txBox="1"/>
          <p:nvPr/>
        </p:nvSpPr>
        <p:spPr>
          <a:xfrm>
            <a:off x="333416" y="1343337"/>
            <a:ext cx="7140153" cy="15855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思源黑体 CN Bold" panose="020B0800000000000000" pitchFamily="34" charset="-122"/>
                <a:sym typeface="Arial" panose="020B0604020202020204" pitchFamily="34" charset="0"/>
              </a:rPr>
              <a:t>博士生导师，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思源黑体 CN Bold" panose="020B0800000000000000" pitchFamily="34" charset="-122"/>
                <a:sym typeface="Arial" panose="020B0604020202020204" pitchFamily="34" charset="0"/>
              </a:rPr>
              <a:t>2004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思源黑体 CN Bold" panose="020B0800000000000000" pitchFamily="34" charset="-122"/>
                <a:sym typeface="Arial" panose="020B0604020202020204" pitchFamily="34" charset="0"/>
              </a:rPr>
              <a:t>年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思源黑体 CN Bold" panose="020B0800000000000000" pitchFamily="34" charset="-122"/>
                <a:sym typeface="Arial" panose="020B0604020202020204" pitchFamily="34" charset="0"/>
              </a:rPr>
              <a:t>7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思源黑体 CN Bold" panose="020B0800000000000000" pitchFamily="34" charset="-122"/>
                <a:sym typeface="Arial" panose="020B0604020202020204" pitchFamily="34" charset="0"/>
              </a:rPr>
              <a:t>月毕业于中国科学院自动化研究所模式识别国家重点实验室，主要研究方向有计算机视觉、超声信号及图像处理等。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47EE6E0-2B44-B150-0A8E-91AD66FCAC8B}"/>
              </a:ext>
            </a:extLst>
          </p:cNvPr>
          <p:cNvSpPr txBox="1"/>
          <p:nvPr/>
        </p:nvSpPr>
        <p:spPr>
          <a:xfrm>
            <a:off x="4399234" y="3551555"/>
            <a:ext cx="35115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6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思源黑体 CN Bold" panose="020B0800000000000000" pitchFamily="34" charset="-122"/>
                <a:sym typeface="Arial" panose="020B0604020202020204" pitchFamily="34" charset="0"/>
              </a:rPr>
              <a:t>——</a:t>
            </a:r>
            <a:r>
              <a:rPr kumimoji="0" lang="zh-CN" altLang="en-US" sz="36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思源黑体 CN Bold" panose="020B0800000000000000" pitchFamily="34" charset="-122"/>
                <a:sym typeface="Arial" panose="020B0604020202020204" pitchFamily="34" charset="0"/>
              </a:rPr>
              <a:t>祝海江</a:t>
            </a:r>
            <a:r>
              <a:rPr kumimoji="0" lang="en-US" altLang="zh-CN" sz="36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思源黑体 CN Bold" panose="020B0800000000000000" pitchFamily="34" charset="-122"/>
                <a:sym typeface="Arial" panose="020B0604020202020204" pitchFamily="34" charset="0"/>
              </a:rPr>
              <a:t> </a:t>
            </a:r>
            <a:r>
              <a:rPr kumimoji="0" lang="zh-CN" altLang="en-US" sz="36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思源黑体 CN Bold" panose="020B0800000000000000" pitchFamily="34" charset="-122"/>
                <a:sym typeface="Arial" panose="020B0604020202020204" pitchFamily="34" charset="0"/>
              </a:rPr>
              <a:t>教授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ED08DC9-79AF-4653-8C24-B9C27A896621}"/>
              </a:ext>
            </a:extLst>
          </p:cNvPr>
          <p:cNvSpPr txBox="1"/>
          <p:nvPr/>
        </p:nvSpPr>
        <p:spPr>
          <a:xfrm>
            <a:off x="3762689" y="4247828"/>
            <a:ext cx="3913283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思源黑体 CN Bold" panose="020B0800000000000000" pitchFamily="34" charset="-122"/>
                <a:sym typeface="Arial" panose="020B0604020202020204" pitchFamily="34" charset="0"/>
              </a:rPr>
              <a:t>（项目指导教师）</a:t>
            </a:r>
          </a:p>
        </p:txBody>
      </p:sp>
      <p:sp>
        <p:nvSpPr>
          <p:cNvPr id="9" name="任意多边形: 形状 8">
            <a:extLst>
              <a:ext uri="{FF2B5EF4-FFF2-40B4-BE49-F238E27FC236}">
                <a16:creationId xmlns:a16="http://schemas.microsoft.com/office/drawing/2014/main" id="{0721F6F3-0439-F628-BAB0-3856E539610F}"/>
              </a:ext>
            </a:extLst>
          </p:cNvPr>
          <p:cNvSpPr/>
          <p:nvPr/>
        </p:nvSpPr>
        <p:spPr>
          <a:xfrm flipH="1">
            <a:off x="107504" y="1252929"/>
            <a:ext cx="2520280" cy="1879983"/>
          </a:xfrm>
          <a:custGeom>
            <a:avLst/>
            <a:gdLst>
              <a:gd name="connsiteX0" fmla="*/ 0 w 2768605"/>
              <a:gd name="connsiteY0" fmla="*/ 0 h 1181101"/>
              <a:gd name="connsiteX1" fmla="*/ 2768605 w 2768605"/>
              <a:gd name="connsiteY1" fmla="*/ 0 h 1181101"/>
              <a:gd name="connsiteX2" fmla="*/ 2768605 w 2768605"/>
              <a:gd name="connsiteY2" fmla="*/ 930271 h 1181101"/>
              <a:gd name="connsiteX3" fmla="*/ 2517775 w 2768605"/>
              <a:gd name="connsiteY3" fmla="*/ 1181101 h 1181101"/>
              <a:gd name="connsiteX4" fmla="*/ 0 w 2768605"/>
              <a:gd name="connsiteY4" fmla="*/ 1181101 h 11811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68605" h="1181101">
                <a:moveTo>
                  <a:pt x="0" y="0"/>
                </a:moveTo>
                <a:lnTo>
                  <a:pt x="2768605" y="0"/>
                </a:lnTo>
                <a:lnTo>
                  <a:pt x="2768605" y="930271"/>
                </a:lnTo>
                <a:cubicBezTo>
                  <a:pt x="2768605" y="1068801"/>
                  <a:pt x="2656305" y="1181101"/>
                  <a:pt x="2517775" y="1181101"/>
                </a:cubicBezTo>
                <a:lnTo>
                  <a:pt x="0" y="118110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dist="50800" dir="5400000" algn="t" rotWithShape="0">
              <a:srgbClr val="0A53D0">
                <a:alpha val="1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5039" tIns="42520" rIns="85039" bIns="425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67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思源黑体 CN Bold" panose="020B0800000000000000" pitchFamily="34" charset="-122"/>
              <a:sym typeface="Arial" panose="020B0604020202020204" pitchFamily="34" charset="0"/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90F5D61B-2FF0-80A9-1E62-7478635B617A}"/>
              </a:ext>
            </a:extLst>
          </p:cNvPr>
          <p:cNvGrpSpPr/>
          <p:nvPr/>
        </p:nvGrpSpPr>
        <p:grpSpPr>
          <a:xfrm>
            <a:off x="2605425" y="1450746"/>
            <a:ext cx="6125823" cy="2550039"/>
            <a:chOff x="3214444" y="1824159"/>
            <a:chExt cx="8292050" cy="2550039"/>
          </a:xfrm>
        </p:grpSpPr>
        <p:sp>
          <p:nvSpPr>
            <p:cNvPr id="11" name="矩形: 对角圆角 10">
              <a:extLst>
                <a:ext uri="{FF2B5EF4-FFF2-40B4-BE49-F238E27FC236}">
                  <a16:creationId xmlns:a16="http://schemas.microsoft.com/office/drawing/2014/main" id="{B52B5474-73E6-F1A2-A82D-EAD56B69F322}"/>
                </a:ext>
              </a:extLst>
            </p:cNvPr>
            <p:cNvSpPr/>
            <p:nvPr/>
          </p:nvSpPr>
          <p:spPr>
            <a:xfrm flipH="1">
              <a:off x="3228757" y="1824159"/>
              <a:ext cx="8277737" cy="1440298"/>
            </a:xfrm>
            <a:prstGeom prst="round2DiagRect">
              <a:avLst>
                <a:gd name="adj1" fmla="val 21237"/>
                <a:gd name="adj2" fmla="val 0"/>
              </a:avLst>
            </a:prstGeom>
            <a:gradFill flip="none" rotWithShape="1">
              <a:gsLst>
                <a:gs pos="0">
                  <a:srgbClr val="0E5DBF"/>
                </a:gs>
                <a:gs pos="70000">
                  <a:srgbClr val="0E419C"/>
                </a:gs>
              </a:gsLst>
              <a:lin ang="5400000" scaled="1"/>
              <a:tileRect/>
            </a:gradFill>
            <a:ln w="19050">
              <a:solidFill>
                <a:srgbClr val="0E41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lt1"/>
                </a:solidFill>
                <a:latin typeface="Arial" panose="020B0604020202020204" pitchFamily="34" charset="0"/>
                <a:ea typeface="思源黑体 CN Bold" panose="020B08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6A7F9DDB-9061-18D8-605F-5244664EDB0D}"/>
                </a:ext>
              </a:extLst>
            </p:cNvPr>
            <p:cNvSpPr txBox="1"/>
            <p:nvPr/>
          </p:nvSpPr>
          <p:spPr>
            <a:xfrm>
              <a:off x="3214444" y="1840171"/>
              <a:ext cx="7962007" cy="25340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marR="0" lvl="0" indent="-342900" algn="just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Ø"/>
                <a:defRPr/>
              </a:pPr>
              <a:r>
                <a:rPr lang="zh-CN" altLang="en-US" b="1" dirty="0">
                  <a:solidFill>
                    <a:prstClr val="white"/>
                  </a:solidFill>
                  <a:latin typeface="Arial" panose="020B0604020202020204" pitchFamily="34" charset="0"/>
                  <a:ea typeface="思源黑体 CN Bold" panose="020B0800000000000000" pitchFamily="34" charset="-122"/>
                  <a:sym typeface="Arial" panose="020B0604020202020204" pitchFamily="34" charset="0"/>
                </a:rPr>
                <a:t>信息科学与技术学院 计算机科学与技术专业</a:t>
              </a:r>
              <a:endParaRPr lang="en-US" altLang="zh-CN" b="1" dirty="0">
                <a:solidFill>
                  <a:prstClr val="white"/>
                </a:solidFill>
                <a:latin typeface="Arial" panose="020B0604020202020204" pitchFamily="34" charset="0"/>
                <a:ea typeface="思源黑体 CN Bold" panose="020B0800000000000000" pitchFamily="34" charset="-122"/>
                <a:sym typeface="Arial" panose="020B0604020202020204" pitchFamily="34" charset="0"/>
              </a:endParaRPr>
            </a:p>
            <a:p>
              <a:pPr marL="342900" indent="-342900" algn="just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 typeface="Wingdings" panose="05000000000000000000" pitchFamily="2" charset="2"/>
                <a:buChar char="Ø"/>
                <a:defRPr/>
              </a:pPr>
              <a:r>
                <a:rPr kumimoji="0" lang="zh-CN" altLang="en-US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思源黑体 CN Bold" panose="020B0800000000000000" pitchFamily="34" charset="-122"/>
                  <a:sym typeface="Arial" panose="020B0604020202020204" pitchFamily="34" charset="0"/>
                </a:rPr>
                <a:t>需求调研、</a:t>
              </a:r>
              <a:r>
                <a:rPr lang="zh-CN" altLang="en-US" b="1" dirty="0">
                  <a:solidFill>
                    <a:prstClr val="white"/>
                  </a:solidFill>
                  <a:ea typeface="思源黑体 CN Bold" panose="020B0800000000000000" pitchFamily="34" charset="-122"/>
                  <a:sym typeface="Arial" panose="020B0604020202020204" pitchFamily="34" charset="0"/>
                </a:rPr>
                <a:t>总体协调、</a:t>
              </a:r>
              <a:r>
                <a:rPr kumimoji="0" lang="zh-CN" altLang="en-US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思源黑体 CN Bold" panose="020B0800000000000000" pitchFamily="34" charset="-122"/>
                  <a:sym typeface="Arial" panose="020B0604020202020204" pitchFamily="34" charset="0"/>
                </a:rPr>
                <a:t>掌控小组总体进度</a:t>
              </a:r>
              <a:endPara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思源黑体 CN Bold" panose="020B0800000000000000" pitchFamily="34" charset="-122"/>
                <a:sym typeface="Arial" panose="020B0604020202020204" pitchFamily="34" charset="0"/>
              </a:endParaRPr>
            </a:p>
            <a:p>
              <a:pPr marL="342900" indent="-342900" algn="just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 typeface="Wingdings" panose="05000000000000000000" pitchFamily="2" charset="2"/>
                <a:buChar char="Ø"/>
                <a:defRPr/>
              </a:pPr>
              <a:r>
                <a:rPr lang="zh-CN" altLang="en-US" b="1" dirty="0">
                  <a:solidFill>
                    <a:prstClr val="white"/>
                  </a:solidFill>
                  <a:ea typeface="思源黑体 CN Bold" panose="020B0800000000000000" pitchFamily="34" charset="-122"/>
                </a:rPr>
                <a:t>主要负责后端系统</a:t>
              </a:r>
              <a:r>
                <a:rPr lang="en-US" altLang="zh-CN" b="1" dirty="0">
                  <a:solidFill>
                    <a:prstClr val="white"/>
                  </a:solidFill>
                  <a:ea typeface="思源黑体 CN Bold" panose="020B0800000000000000" pitchFamily="34" charset="-122"/>
                </a:rPr>
                <a:t>RAG</a:t>
              </a:r>
              <a:r>
                <a:rPr lang="zh-CN" altLang="en-US" b="1" dirty="0">
                  <a:solidFill>
                    <a:prstClr val="white"/>
                  </a:solidFill>
                  <a:ea typeface="思源黑体 CN Bold" panose="020B0800000000000000" pitchFamily="34" charset="-122"/>
                </a:rPr>
                <a:t>部分开发。</a:t>
              </a:r>
              <a:endParaRPr lang="en-US" altLang="zh-CN" b="1" dirty="0">
                <a:solidFill>
                  <a:prstClr val="white"/>
                </a:solidFill>
                <a:ea typeface="思源黑体 CN Bold" panose="020B0800000000000000" pitchFamily="34" charset="-122"/>
                <a:sym typeface="Arial" panose="020B0604020202020204" pitchFamily="34" charset="0"/>
              </a:endParaRPr>
            </a:p>
            <a:p>
              <a:pPr marL="342900" indent="-342900" algn="just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 typeface="Wingdings" panose="05000000000000000000" pitchFamily="2" charset="2"/>
                <a:buChar char="Ø"/>
                <a:defRPr/>
              </a:pPr>
              <a:endParaRPr lang="en-US" altLang="zh-CN" b="1" dirty="0">
                <a:solidFill>
                  <a:prstClr val="white"/>
                </a:solidFill>
                <a:ea typeface="思源黑体 CN Bold" panose="020B0800000000000000" pitchFamily="34" charset="-122"/>
                <a:sym typeface="Arial" panose="020B0604020202020204" pitchFamily="34" charset="0"/>
              </a:endParaRPr>
            </a:p>
            <a:p>
              <a:pPr marL="342900" indent="-342900" algn="just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 typeface="Wingdings" panose="05000000000000000000" pitchFamily="2" charset="2"/>
                <a:buChar char="Ø"/>
                <a:defRPr/>
              </a:pPr>
              <a:endPara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思源黑体 CN Bold" panose="020B0800000000000000" pitchFamily="34" charset="-122"/>
                <a:sym typeface="Arial" panose="020B0604020202020204" pitchFamily="34" charset="0"/>
              </a:endParaRPr>
            </a:p>
            <a:p>
              <a:pPr marL="342900" marR="0" lvl="0" indent="-342900" algn="just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Ø"/>
                <a:defRPr/>
              </a:pPr>
              <a:endPara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思源黑体 CN Bold" panose="020B0800000000000000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13" name="文本框 12">
            <a:extLst>
              <a:ext uri="{FF2B5EF4-FFF2-40B4-BE49-F238E27FC236}">
                <a16:creationId xmlns:a16="http://schemas.microsoft.com/office/drawing/2014/main" id="{FF5B81EF-2310-919C-F25A-82B441081B85}"/>
              </a:ext>
            </a:extLst>
          </p:cNvPr>
          <p:cNvSpPr txBox="1"/>
          <p:nvPr/>
        </p:nvSpPr>
        <p:spPr>
          <a:xfrm>
            <a:off x="1669222" y="1290844"/>
            <a:ext cx="101487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800" b="1" i="0" u="none" strike="noStrike" kern="0" cap="none" spc="0" normalizeH="0" baseline="0">
                <a:ln>
                  <a:noFill/>
                </a:ln>
                <a:gradFill>
                  <a:gsLst>
                    <a:gs pos="0">
                      <a:srgbClr val="0E5DBF"/>
                    </a:gs>
                    <a:gs pos="70000">
                      <a:srgbClr val="0E419C"/>
                    </a:gs>
                  </a:gsLst>
                  <a:lin ang="5400000" scaled="1"/>
                </a:gra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2000" dirty="0">
                <a:latin typeface="Arial" panose="020B0604020202020204" pitchFamily="34" charset="0"/>
                <a:ea typeface="思源黑体 CN Bold" panose="020B0800000000000000" pitchFamily="34" charset="-122"/>
                <a:sym typeface="Arial" panose="020B0604020202020204" pitchFamily="34" charset="0"/>
              </a:rPr>
              <a:t>许楷烨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6703E5E4-A934-DA2F-8409-15AB5693124E}"/>
              </a:ext>
            </a:extLst>
          </p:cNvPr>
          <p:cNvSpPr txBox="1"/>
          <p:nvPr/>
        </p:nvSpPr>
        <p:spPr>
          <a:xfrm>
            <a:off x="1669222" y="1641594"/>
            <a:ext cx="11918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indent="0" algn="l" defTabSz="914400" rtl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思源黑体 CN Bold" panose="020B0800000000000000" pitchFamily="34" charset="-122"/>
                <a:sym typeface="Arial" panose="020B0604020202020204" pitchFamily="34" charset="0"/>
              </a:rPr>
              <a:t>项目负责人</a:t>
            </a:r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6EDF3872-60AB-7B1D-FFE7-CF0F0657640D}"/>
              </a:ext>
            </a:extLst>
          </p:cNvPr>
          <p:cNvCxnSpPr>
            <a:cxnSpLocks/>
          </p:cNvCxnSpPr>
          <p:nvPr/>
        </p:nvCxnSpPr>
        <p:spPr>
          <a:xfrm>
            <a:off x="1776932" y="1921114"/>
            <a:ext cx="253498" cy="0"/>
          </a:xfrm>
          <a:prstGeom prst="line">
            <a:avLst/>
          </a:prstGeom>
          <a:noFill/>
          <a:ln w="19050" cap="rnd" cmpd="sng" algn="ctr">
            <a:solidFill>
              <a:srgbClr val="0E419C"/>
            </a:solidFill>
            <a:prstDash val="solid"/>
            <a:round/>
          </a:ln>
          <a:effectLst/>
        </p:spPr>
      </p:cxnSp>
      <p:sp>
        <p:nvSpPr>
          <p:cNvPr id="16" name="任意多边形: 形状 15">
            <a:extLst>
              <a:ext uri="{FF2B5EF4-FFF2-40B4-BE49-F238E27FC236}">
                <a16:creationId xmlns:a16="http://schemas.microsoft.com/office/drawing/2014/main" id="{9D9A36EE-EEEE-522D-53E3-D54040990564}"/>
              </a:ext>
            </a:extLst>
          </p:cNvPr>
          <p:cNvSpPr/>
          <p:nvPr/>
        </p:nvSpPr>
        <p:spPr>
          <a:xfrm>
            <a:off x="1739021" y="2228799"/>
            <a:ext cx="203186" cy="88487"/>
          </a:xfrm>
          <a:custGeom>
            <a:avLst/>
            <a:gdLst>
              <a:gd name="connsiteX0" fmla="*/ 8566 w 977755"/>
              <a:gd name="connsiteY0" fmla="*/ 329059 h 361466"/>
              <a:gd name="connsiteX1" fmla="*/ 15632 w 977755"/>
              <a:gd name="connsiteY1" fmla="*/ 332842 h 361466"/>
              <a:gd name="connsiteX2" fmla="*/ 17060 w 977755"/>
              <a:gd name="connsiteY2" fmla="*/ 337625 h 361466"/>
              <a:gd name="connsiteX3" fmla="*/ 16417 w 977755"/>
              <a:gd name="connsiteY3" fmla="*/ 340979 h 361466"/>
              <a:gd name="connsiteX4" fmla="*/ 15632 w 977755"/>
              <a:gd name="connsiteY4" fmla="*/ 342407 h 361466"/>
              <a:gd name="connsiteX5" fmla="*/ 14633 w 977755"/>
              <a:gd name="connsiteY5" fmla="*/ 343620 h 361466"/>
              <a:gd name="connsiteX6" fmla="*/ 8566 w 977755"/>
              <a:gd name="connsiteY6" fmla="*/ 346119 h 361466"/>
              <a:gd name="connsiteX7" fmla="*/ 6852 w 977755"/>
              <a:gd name="connsiteY7" fmla="*/ 345976 h 361466"/>
              <a:gd name="connsiteX8" fmla="*/ 2498 w 977755"/>
              <a:gd name="connsiteY8" fmla="*/ 343620 h 361466"/>
              <a:gd name="connsiteX9" fmla="*/ 1428 w 977755"/>
              <a:gd name="connsiteY9" fmla="*/ 342336 h 361466"/>
              <a:gd name="connsiteX10" fmla="*/ 642 w 977755"/>
              <a:gd name="connsiteY10" fmla="*/ 340908 h 361466"/>
              <a:gd name="connsiteX11" fmla="*/ 143 w 977755"/>
              <a:gd name="connsiteY11" fmla="*/ 339338 h 361466"/>
              <a:gd name="connsiteX12" fmla="*/ 0 w 977755"/>
              <a:gd name="connsiteY12" fmla="*/ 337625 h 361466"/>
              <a:gd name="connsiteX13" fmla="*/ 143 w 977755"/>
              <a:gd name="connsiteY13" fmla="*/ 335911 h 361466"/>
              <a:gd name="connsiteX14" fmla="*/ 1428 w 977755"/>
              <a:gd name="connsiteY14" fmla="*/ 332842 h 361466"/>
              <a:gd name="connsiteX15" fmla="*/ 2498 w 977755"/>
              <a:gd name="connsiteY15" fmla="*/ 331557 h 361466"/>
              <a:gd name="connsiteX16" fmla="*/ 6852 w 977755"/>
              <a:gd name="connsiteY16" fmla="*/ 329202 h 361466"/>
              <a:gd name="connsiteX17" fmla="*/ 8566 w 977755"/>
              <a:gd name="connsiteY17" fmla="*/ 329059 h 361466"/>
              <a:gd name="connsiteX18" fmla="*/ 86939 w 977755"/>
              <a:gd name="connsiteY18" fmla="*/ 328060 h 361466"/>
              <a:gd name="connsiteX19" fmla="*/ 96433 w 977755"/>
              <a:gd name="connsiteY19" fmla="*/ 337554 h 361466"/>
              <a:gd name="connsiteX20" fmla="*/ 95719 w 977755"/>
              <a:gd name="connsiteY20" fmla="*/ 341265 h 361466"/>
              <a:gd name="connsiteX21" fmla="*/ 93578 w 977755"/>
              <a:gd name="connsiteY21" fmla="*/ 344263 h 361466"/>
              <a:gd name="connsiteX22" fmla="*/ 86868 w 977755"/>
              <a:gd name="connsiteY22" fmla="*/ 347047 h 361466"/>
              <a:gd name="connsiteX23" fmla="*/ 80158 w 977755"/>
              <a:gd name="connsiteY23" fmla="*/ 344263 h 361466"/>
              <a:gd name="connsiteX24" fmla="*/ 78160 w 977755"/>
              <a:gd name="connsiteY24" fmla="*/ 341265 h 361466"/>
              <a:gd name="connsiteX25" fmla="*/ 77446 w 977755"/>
              <a:gd name="connsiteY25" fmla="*/ 337554 h 361466"/>
              <a:gd name="connsiteX26" fmla="*/ 86939 w 977755"/>
              <a:gd name="connsiteY26" fmla="*/ 328060 h 361466"/>
              <a:gd name="connsiteX27" fmla="*/ 243903 w 977755"/>
              <a:gd name="connsiteY27" fmla="*/ 325990 h 361466"/>
              <a:gd name="connsiteX28" fmla="*/ 255538 w 977755"/>
              <a:gd name="connsiteY28" fmla="*/ 337625 h 361466"/>
              <a:gd name="connsiteX29" fmla="*/ 254610 w 977755"/>
              <a:gd name="connsiteY29" fmla="*/ 342122 h 361466"/>
              <a:gd name="connsiteX30" fmla="*/ 252111 w 977755"/>
              <a:gd name="connsiteY30" fmla="*/ 345834 h 361466"/>
              <a:gd name="connsiteX31" fmla="*/ 243903 w 977755"/>
              <a:gd name="connsiteY31" fmla="*/ 349260 h 361466"/>
              <a:gd name="connsiteX32" fmla="*/ 235694 w 977755"/>
              <a:gd name="connsiteY32" fmla="*/ 345834 h 361466"/>
              <a:gd name="connsiteX33" fmla="*/ 233196 w 977755"/>
              <a:gd name="connsiteY33" fmla="*/ 342122 h 361466"/>
              <a:gd name="connsiteX34" fmla="*/ 232268 w 977755"/>
              <a:gd name="connsiteY34" fmla="*/ 337625 h 361466"/>
              <a:gd name="connsiteX35" fmla="*/ 243903 w 977755"/>
              <a:gd name="connsiteY35" fmla="*/ 325990 h 361466"/>
              <a:gd name="connsiteX36" fmla="*/ 322349 w 977755"/>
              <a:gd name="connsiteY36" fmla="*/ 324705 h 361466"/>
              <a:gd name="connsiteX37" fmla="*/ 329559 w 977755"/>
              <a:gd name="connsiteY37" fmla="*/ 326918 h 361466"/>
              <a:gd name="connsiteX38" fmla="*/ 335198 w 977755"/>
              <a:gd name="connsiteY38" fmla="*/ 337625 h 361466"/>
              <a:gd name="connsiteX39" fmla="*/ 334198 w 977755"/>
              <a:gd name="connsiteY39" fmla="*/ 342621 h 361466"/>
              <a:gd name="connsiteX40" fmla="*/ 331414 w 977755"/>
              <a:gd name="connsiteY40" fmla="*/ 346690 h 361466"/>
              <a:gd name="connsiteX41" fmla="*/ 329559 w 977755"/>
              <a:gd name="connsiteY41" fmla="*/ 348260 h 361466"/>
              <a:gd name="connsiteX42" fmla="*/ 322349 w 977755"/>
              <a:gd name="connsiteY42" fmla="*/ 350473 h 361466"/>
              <a:gd name="connsiteX43" fmla="*/ 319780 w 977755"/>
              <a:gd name="connsiteY43" fmla="*/ 350188 h 361466"/>
              <a:gd name="connsiteX44" fmla="*/ 313284 w 977755"/>
              <a:gd name="connsiteY44" fmla="*/ 346690 h 361466"/>
              <a:gd name="connsiteX45" fmla="*/ 310500 w 977755"/>
              <a:gd name="connsiteY45" fmla="*/ 342621 h 361466"/>
              <a:gd name="connsiteX46" fmla="*/ 309501 w 977755"/>
              <a:gd name="connsiteY46" fmla="*/ 337625 h 361466"/>
              <a:gd name="connsiteX47" fmla="*/ 319780 w 977755"/>
              <a:gd name="connsiteY47" fmla="*/ 324990 h 361466"/>
              <a:gd name="connsiteX48" fmla="*/ 322349 w 977755"/>
              <a:gd name="connsiteY48" fmla="*/ 324705 h 361466"/>
              <a:gd name="connsiteX49" fmla="*/ 479098 w 977755"/>
              <a:gd name="connsiteY49" fmla="*/ 321707 h 361466"/>
              <a:gd name="connsiteX50" fmla="*/ 492232 w 977755"/>
              <a:gd name="connsiteY50" fmla="*/ 328702 h 361466"/>
              <a:gd name="connsiteX51" fmla="*/ 494944 w 977755"/>
              <a:gd name="connsiteY51" fmla="*/ 337553 h 361466"/>
              <a:gd name="connsiteX52" fmla="*/ 493731 w 977755"/>
              <a:gd name="connsiteY52" fmla="*/ 343692 h 361466"/>
              <a:gd name="connsiteX53" fmla="*/ 492303 w 977755"/>
              <a:gd name="connsiteY53" fmla="*/ 346404 h 361466"/>
              <a:gd name="connsiteX54" fmla="*/ 490304 w 977755"/>
              <a:gd name="connsiteY54" fmla="*/ 348760 h 361466"/>
              <a:gd name="connsiteX55" fmla="*/ 479098 w 977755"/>
              <a:gd name="connsiteY55" fmla="*/ 353400 h 361466"/>
              <a:gd name="connsiteX56" fmla="*/ 475886 w 977755"/>
              <a:gd name="connsiteY56" fmla="*/ 353043 h 361466"/>
              <a:gd name="connsiteX57" fmla="*/ 467891 w 977755"/>
              <a:gd name="connsiteY57" fmla="*/ 348760 h 361466"/>
              <a:gd name="connsiteX58" fmla="*/ 465964 w 977755"/>
              <a:gd name="connsiteY58" fmla="*/ 346404 h 361466"/>
              <a:gd name="connsiteX59" fmla="*/ 464536 w 977755"/>
              <a:gd name="connsiteY59" fmla="*/ 343692 h 361466"/>
              <a:gd name="connsiteX60" fmla="*/ 463608 w 977755"/>
              <a:gd name="connsiteY60" fmla="*/ 340694 h 361466"/>
              <a:gd name="connsiteX61" fmla="*/ 463323 w 977755"/>
              <a:gd name="connsiteY61" fmla="*/ 337482 h 361466"/>
              <a:gd name="connsiteX62" fmla="*/ 463608 w 977755"/>
              <a:gd name="connsiteY62" fmla="*/ 334270 h 361466"/>
              <a:gd name="connsiteX63" fmla="*/ 465964 w 977755"/>
              <a:gd name="connsiteY63" fmla="*/ 328631 h 361466"/>
              <a:gd name="connsiteX64" fmla="*/ 467891 w 977755"/>
              <a:gd name="connsiteY64" fmla="*/ 326275 h 361466"/>
              <a:gd name="connsiteX65" fmla="*/ 475886 w 977755"/>
              <a:gd name="connsiteY65" fmla="*/ 321993 h 361466"/>
              <a:gd name="connsiteX66" fmla="*/ 479098 w 977755"/>
              <a:gd name="connsiteY66" fmla="*/ 321707 h 361466"/>
              <a:gd name="connsiteX67" fmla="*/ 557687 w 977755"/>
              <a:gd name="connsiteY67" fmla="*/ 320066 h 361466"/>
              <a:gd name="connsiteX68" fmla="*/ 575175 w 977755"/>
              <a:gd name="connsiteY68" fmla="*/ 337554 h 361466"/>
              <a:gd name="connsiteX69" fmla="*/ 573819 w 977755"/>
              <a:gd name="connsiteY69" fmla="*/ 344406 h 361466"/>
              <a:gd name="connsiteX70" fmla="*/ 570178 w 977755"/>
              <a:gd name="connsiteY70" fmla="*/ 349974 h 361466"/>
              <a:gd name="connsiteX71" fmla="*/ 557758 w 977755"/>
              <a:gd name="connsiteY71" fmla="*/ 355113 h 361466"/>
              <a:gd name="connsiteX72" fmla="*/ 545338 w 977755"/>
              <a:gd name="connsiteY72" fmla="*/ 349974 h 361466"/>
              <a:gd name="connsiteX73" fmla="*/ 541555 w 977755"/>
              <a:gd name="connsiteY73" fmla="*/ 344406 h 361466"/>
              <a:gd name="connsiteX74" fmla="*/ 540199 w 977755"/>
              <a:gd name="connsiteY74" fmla="*/ 337554 h 361466"/>
              <a:gd name="connsiteX75" fmla="*/ 557687 w 977755"/>
              <a:gd name="connsiteY75" fmla="*/ 320066 h 361466"/>
              <a:gd name="connsiteX76" fmla="*/ 714579 w 977755"/>
              <a:gd name="connsiteY76" fmla="*/ 316140 h 361466"/>
              <a:gd name="connsiteX77" fmla="*/ 736064 w 977755"/>
              <a:gd name="connsiteY77" fmla="*/ 337625 h 361466"/>
              <a:gd name="connsiteX78" fmla="*/ 734351 w 977755"/>
              <a:gd name="connsiteY78" fmla="*/ 345977 h 361466"/>
              <a:gd name="connsiteX79" fmla="*/ 729854 w 977755"/>
              <a:gd name="connsiteY79" fmla="*/ 352829 h 361466"/>
              <a:gd name="connsiteX80" fmla="*/ 714651 w 977755"/>
              <a:gd name="connsiteY80" fmla="*/ 359111 h 361466"/>
              <a:gd name="connsiteX81" fmla="*/ 699447 w 977755"/>
              <a:gd name="connsiteY81" fmla="*/ 352829 h 361466"/>
              <a:gd name="connsiteX82" fmla="*/ 694807 w 977755"/>
              <a:gd name="connsiteY82" fmla="*/ 345977 h 361466"/>
              <a:gd name="connsiteX83" fmla="*/ 693094 w 977755"/>
              <a:gd name="connsiteY83" fmla="*/ 337625 h 361466"/>
              <a:gd name="connsiteX84" fmla="*/ 714579 w 977755"/>
              <a:gd name="connsiteY84" fmla="*/ 316140 h 361466"/>
              <a:gd name="connsiteX85" fmla="*/ 793025 w 977755"/>
              <a:gd name="connsiteY85" fmla="*/ 313784 h 361466"/>
              <a:gd name="connsiteX86" fmla="*/ 806373 w 977755"/>
              <a:gd name="connsiteY86" fmla="*/ 317853 h 361466"/>
              <a:gd name="connsiteX87" fmla="*/ 816865 w 977755"/>
              <a:gd name="connsiteY87" fmla="*/ 337625 h 361466"/>
              <a:gd name="connsiteX88" fmla="*/ 815010 w 977755"/>
              <a:gd name="connsiteY88" fmla="*/ 346904 h 361466"/>
              <a:gd name="connsiteX89" fmla="*/ 809870 w 977755"/>
              <a:gd name="connsiteY89" fmla="*/ 354470 h 361466"/>
              <a:gd name="connsiteX90" fmla="*/ 806373 w 977755"/>
              <a:gd name="connsiteY90" fmla="*/ 357397 h 361466"/>
              <a:gd name="connsiteX91" fmla="*/ 793025 w 977755"/>
              <a:gd name="connsiteY91" fmla="*/ 361466 h 361466"/>
              <a:gd name="connsiteX92" fmla="*/ 788242 w 977755"/>
              <a:gd name="connsiteY92" fmla="*/ 360966 h 361466"/>
              <a:gd name="connsiteX93" fmla="*/ 776179 w 977755"/>
              <a:gd name="connsiteY93" fmla="*/ 354470 h 361466"/>
              <a:gd name="connsiteX94" fmla="*/ 771040 w 977755"/>
              <a:gd name="connsiteY94" fmla="*/ 346904 h 361466"/>
              <a:gd name="connsiteX95" fmla="*/ 769184 w 977755"/>
              <a:gd name="connsiteY95" fmla="*/ 337625 h 361466"/>
              <a:gd name="connsiteX96" fmla="*/ 788242 w 977755"/>
              <a:gd name="connsiteY96" fmla="*/ 314284 h 361466"/>
              <a:gd name="connsiteX97" fmla="*/ 793025 w 977755"/>
              <a:gd name="connsiteY97" fmla="*/ 313784 h 361466"/>
              <a:gd name="connsiteX98" fmla="*/ 47753 w 977755"/>
              <a:gd name="connsiteY98" fmla="*/ 289372 h 361466"/>
              <a:gd name="connsiteX99" fmla="*/ 56747 w 977755"/>
              <a:gd name="connsiteY99" fmla="*/ 298366 h 361466"/>
              <a:gd name="connsiteX100" fmla="*/ 47753 w 977755"/>
              <a:gd name="connsiteY100" fmla="*/ 307360 h 361466"/>
              <a:gd name="connsiteX101" fmla="*/ 38759 w 977755"/>
              <a:gd name="connsiteY101" fmla="*/ 298366 h 361466"/>
              <a:gd name="connsiteX102" fmla="*/ 47753 w 977755"/>
              <a:gd name="connsiteY102" fmla="*/ 289372 h 361466"/>
              <a:gd name="connsiteX103" fmla="*/ 126198 w 977755"/>
              <a:gd name="connsiteY103" fmla="*/ 288373 h 361466"/>
              <a:gd name="connsiteX104" fmla="*/ 136191 w 977755"/>
              <a:gd name="connsiteY104" fmla="*/ 298366 h 361466"/>
              <a:gd name="connsiteX105" fmla="*/ 126198 w 977755"/>
              <a:gd name="connsiteY105" fmla="*/ 308359 h 361466"/>
              <a:gd name="connsiteX106" fmla="*/ 116205 w 977755"/>
              <a:gd name="connsiteY106" fmla="*/ 298366 h 361466"/>
              <a:gd name="connsiteX107" fmla="*/ 126198 w 977755"/>
              <a:gd name="connsiteY107" fmla="*/ 288373 h 361466"/>
              <a:gd name="connsiteX108" fmla="*/ 283162 w 977755"/>
              <a:gd name="connsiteY108" fmla="*/ 286160 h 361466"/>
              <a:gd name="connsiteX109" fmla="*/ 295368 w 977755"/>
              <a:gd name="connsiteY109" fmla="*/ 298366 h 361466"/>
              <a:gd name="connsiteX110" fmla="*/ 283162 w 977755"/>
              <a:gd name="connsiteY110" fmla="*/ 310572 h 361466"/>
              <a:gd name="connsiteX111" fmla="*/ 270956 w 977755"/>
              <a:gd name="connsiteY111" fmla="*/ 298366 h 361466"/>
              <a:gd name="connsiteX112" fmla="*/ 283162 w 977755"/>
              <a:gd name="connsiteY112" fmla="*/ 286160 h 361466"/>
              <a:gd name="connsiteX113" fmla="*/ 361536 w 977755"/>
              <a:gd name="connsiteY113" fmla="*/ 284804 h 361466"/>
              <a:gd name="connsiteX114" fmla="*/ 375098 w 977755"/>
              <a:gd name="connsiteY114" fmla="*/ 298366 h 361466"/>
              <a:gd name="connsiteX115" fmla="*/ 361536 w 977755"/>
              <a:gd name="connsiteY115" fmla="*/ 311928 h 361466"/>
              <a:gd name="connsiteX116" fmla="*/ 347974 w 977755"/>
              <a:gd name="connsiteY116" fmla="*/ 298366 h 361466"/>
              <a:gd name="connsiteX117" fmla="*/ 361536 w 977755"/>
              <a:gd name="connsiteY117" fmla="*/ 284804 h 361466"/>
              <a:gd name="connsiteX118" fmla="*/ 518428 w 977755"/>
              <a:gd name="connsiteY118" fmla="*/ 281735 h 361466"/>
              <a:gd name="connsiteX119" fmla="*/ 535060 w 977755"/>
              <a:gd name="connsiteY119" fmla="*/ 298366 h 361466"/>
              <a:gd name="connsiteX120" fmla="*/ 518428 w 977755"/>
              <a:gd name="connsiteY120" fmla="*/ 314998 h 361466"/>
              <a:gd name="connsiteX121" fmla="*/ 501797 w 977755"/>
              <a:gd name="connsiteY121" fmla="*/ 298366 h 361466"/>
              <a:gd name="connsiteX122" fmla="*/ 518428 w 977755"/>
              <a:gd name="connsiteY122" fmla="*/ 281735 h 361466"/>
              <a:gd name="connsiteX123" fmla="*/ 596946 w 977755"/>
              <a:gd name="connsiteY123" fmla="*/ 279950 h 361466"/>
              <a:gd name="connsiteX124" fmla="*/ 615362 w 977755"/>
              <a:gd name="connsiteY124" fmla="*/ 298366 h 361466"/>
              <a:gd name="connsiteX125" fmla="*/ 596946 w 977755"/>
              <a:gd name="connsiteY125" fmla="*/ 316782 h 361466"/>
              <a:gd name="connsiteX126" fmla="*/ 578530 w 977755"/>
              <a:gd name="connsiteY126" fmla="*/ 298366 h 361466"/>
              <a:gd name="connsiteX127" fmla="*/ 596946 w 977755"/>
              <a:gd name="connsiteY127" fmla="*/ 279950 h 361466"/>
              <a:gd name="connsiteX128" fmla="*/ 753766 w 977755"/>
              <a:gd name="connsiteY128" fmla="*/ 275739 h 361466"/>
              <a:gd name="connsiteX129" fmla="*/ 776394 w 977755"/>
              <a:gd name="connsiteY129" fmla="*/ 298366 h 361466"/>
              <a:gd name="connsiteX130" fmla="*/ 753766 w 977755"/>
              <a:gd name="connsiteY130" fmla="*/ 320994 h 361466"/>
              <a:gd name="connsiteX131" fmla="*/ 731139 w 977755"/>
              <a:gd name="connsiteY131" fmla="*/ 298366 h 361466"/>
              <a:gd name="connsiteX132" fmla="*/ 753766 w 977755"/>
              <a:gd name="connsiteY132" fmla="*/ 275739 h 361466"/>
              <a:gd name="connsiteX133" fmla="*/ 832283 w 977755"/>
              <a:gd name="connsiteY133" fmla="*/ 273241 h 361466"/>
              <a:gd name="connsiteX134" fmla="*/ 857337 w 977755"/>
              <a:gd name="connsiteY134" fmla="*/ 298367 h 361466"/>
              <a:gd name="connsiteX135" fmla="*/ 832283 w 977755"/>
              <a:gd name="connsiteY135" fmla="*/ 323421 h 361466"/>
              <a:gd name="connsiteX136" fmla="*/ 807229 w 977755"/>
              <a:gd name="connsiteY136" fmla="*/ 298367 h 361466"/>
              <a:gd name="connsiteX137" fmla="*/ 832283 w 977755"/>
              <a:gd name="connsiteY137" fmla="*/ 273241 h 361466"/>
              <a:gd name="connsiteX138" fmla="*/ 86939 w 977755"/>
              <a:gd name="connsiteY138" fmla="*/ 249685 h 361466"/>
              <a:gd name="connsiteX139" fmla="*/ 96433 w 977755"/>
              <a:gd name="connsiteY139" fmla="*/ 259179 h 361466"/>
              <a:gd name="connsiteX140" fmla="*/ 86939 w 977755"/>
              <a:gd name="connsiteY140" fmla="*/ 268672 h 361466"/>
              <a:gd name="connsiteX141" fmla="*/ 77446 w 977755"/>
              <a:gd name="connsiteY141" fmla="*/ 259179 h 361466"/>
              <a:gd name="connsiteX142" fmla="*/ 86939 w 977755"/>
              <a:gd name="connsiteY142" fmla="*/ 249685 h 361466"/>
              <a:gd name="connsiteX143" fmla="*/ 165457 w 977755"/>
              <a:gd name="connsiteY143" fmla="*/ 248686 h 361466"/>
              <a:gd name="connsiteX144" fmla="*/ 174165 w 977755"/>
              <a:gd name="connsiteY144" fmla="*/ 253326 h 361466"/>
              <a:gd name="connsiteX145" fmla="*/ 175950 w 977755"/>
              <a:gd name="connsiteY145" fmla="*/ 259179 h 361466"/>
              <a:gd name="connsiteX146" fmla="*/ 174165 w 977755"/>
              <a:gd name="connsiteY146" fmla="*/ 265032 h 361466"/>
              <a:gd name="connsiteX147" fmla="*/ 165457 w 977755"/>
              <a:gd name="connsiteY147" fmla="*/ 269814 h 361466"/>
              <a:gd name="connsiteX148" fmla="*/ 163315 w 977755"/>
              <a:gd name="connsiteY148" fmla="*/ 269600 h 361466"/>
              <a:gd name="connsiteX149" fmla="*/ 158033 w 977755"/>
              <a:gd name="connsiteY149" fmla="*/ 266745 h 361466"/>
              <a:gd name="connsiteX150" fmla="*/ 156748 w 977755"/>
              <a:gd name="connsiteY150" fmla="*/ 265175 h 361466"/>
              <a:gd name="connsiteX151" fmla="*/ 155178 w 977755"/>
              <a:gd name="connsiteY151" fmla="*/ 261392 h 361466"/>
              <a:gd name="connsiteX152" fmla="*/ 154964 w 977755"/>
              <a:gd name="connsiteY152" fmla="*/ 259250 h 361466"/>
              <a:gd name="connsiteX153" fmla="*/ 155178 w 977755"/>
              <a:gd name="connsiteY153" fmla="*/ 257109 h 361466"/>
              <a:gd name="connsiteX154" fmla="*/ 156748 w 977755"/>
              <a:gd name="connsiteY154" fmla="*/ 253326 h 361466"/>
              <a:gd name="connsiteX155" fmla="*/ 158033 w 977755"/>
              <a:gd name="connsiteY155" fmla="*/ 251755 h 361466"/>
              <a:gd name="connsiteX156" fmla="*/ 163315 w 977755"/>
              <a:gd name="connsiteY156" fmla="*/ 248900 h 361466"/>
              <a:gd name="connsiteX157" fmla="*/ 165457 w 977755"/>
              <a:gd name="connsiteY157" fmla="*/ 248686 h 361466"/>
              <a:gd name="connsiteX158" fmla="*/ 322349 w 977755"/>
              <a:gd name="connsiteY158" fmla="*/ 246259 h 361466"/>
              <a:gd name="connsiteX159" fmla="*/ 329559 w 977755"/>
              <a:gd name="connsiteY159" fmla="*/ 248472 h 361466"/>
              <a:gd name="connsiteX160" fmla="*/ 335198 w 977755"/>
              <a:gd name="connsiteY160" fmla="*/ 259179 h 361466"/>
              <a:gd name="connsiteX161" fmla="*/ 329559 w 977755"/>
              <a:gd name="connsiteY161" fmla="*/ 269886 h 361466"/>
              <a:gd name="connsiteX162" fmla="*/ 322349 w 977755"/>
              <a:gd name="connsiteY162" fmla="*/ 272098 h 361466"/>
              <a:gd name="connsiteX163" fmla="*/ 319780 w 977755"/>
              <a:gd name="connsiteY163" fmla="*/ 271813 h 361466"/>
              <a:gd name="connsiteX164" fmla="*/ 309501 w 977755"/>
              <a:gd name="connsiteY164" fmla="*/ 259179 h 361466"/>
              <a:gd name="connsiteX165" fmla="*/ 319780 w 977755"/>
              <a:gd name="connsiteY165" fmla="*/ 246545 h 361466"/>
              <a:gd name="connsiteX166" fmla="*/ 322349 w 977755"/>
              <a:gd name="connsiteY166" fmla="*/ 246259 h 361466"/>
              <a:gd name="connsiteX167" fmla="*/ 400795 w 977755"/>
              <a:gd name="connsiteY167" fmla="*/ 244903 h 361466"/>
              <a:gd name="connsiteX168" fmla="*/ 415071 w 977755"/>
              <a:gd name="connsiteY168" fmla="*/ 259179 h 361466"/>
              <a:gd name="connsiteX169" fmla="*/ 400795 w 977755"/>
              <a:gd name="connsiteY169" fmla="*/ 273455 h 361466"/>
              <a:gd name="connsiteX170" fmla="*/ 386519 w 977755"/>
              <a:gd name="connsiteY170" fmla="*/ 259179 h 361466"/>
              <a:gd name="connsiteX171" fmla="*/ 400795 w 977755"/>
              <a:gd name="connsiteY171" fmla="*/ 244903 h 361466"/>
              <a:gd name="connsiteX172" fmla="*/ 557687 w 977755"/>
              <a:gd name="connsiteY172" fmla="*/ 241691 h 361466"/>
              <a:gd name="connsiteX173" fmla="*/ 575175 w 977755"/>
              <a:gd name="connsiteY173" fmla="*/ 259179 h 361466"/>
              <a:gd name="connsiteX174" fmla="*/ 557687 w 977755"/>
              <a:gd name="connsiteY174" fmla="*/ 276667 h 361466"/>
              <a:gd name="connsiteX175" fmla="*/ 540199 w 977755"/>
              <a:gd name="connsiteY175" fmla="*/ 259179 h 361466"/>
              <a:gd name="connsiteX176" fmla="*/ 557687 w 977755"/>
              <a:gd name="connsiteY176" fmla="*/ 241691 h 361466"/>
              <a:gd name="connsiteX177" fmla="*/ 636061 w 977755"/>
              <a:gd name="connsiteY177" fmla="*/ 239764 h 361466"/>
              <a:gd name="connsiteX178" fmla="*/ 652193 w 977755"/>
              <a:gd name="connsiteY178" fmla="*/ 248330 h 361466"/>
              <a:gd name="connsiteX179" fmla="*/ 655476 w 977755"/>
              <a:gd name="connsiteY179" fmla="*/ 259179 h 361466"/>
              <a:gd name="connsiteX180" fmla="*/ 652193 w 977755"/>
              <a:gd name="connsiteY180" fmla="*/ 270029 h 361466"/>
              <a:gd name="connsiteX181" fmla="*/ 636061 w 977755"/>
              <a:gd name="connsiteY181" fmla="*/ 278594 h 361466"/>
              <a:gd name="connsiteX182" fmla="*/ 632135 w 977755"/>
              <a:gd name="connsiteY182" fmla="*/ 278166 h 361466"/>
              <a:gd name="connsiteX183" fmla="*/ 622356 w 977755"/>
              <a:gd name="connsiteY183" fmla="*/ 272884 h 361466"/>
              <a:gd name="connsiteX184" fmla="*/ 620001 w 977755"/>
              <a:gd name="connsiteY184" fmla="*/ 270029 h 361466"/>
              <a:gd name="connsiteX185" fmla="*/ 617074 w 977755"/>
              <a:gd name="connsiteY185" fmla="*/ 263105 h 361466"/>
              <a:gd name="connsiteX186" fmla="*/ 616646 w 977755"/>
              <a:gd name="connsiteY186" fmla="*/ 259179 h 361466"/>
              <a:gd name="connsiteX187" fmla="*/ 617074 w 977755"/>
              <a:gd name="connsiteY187" fmla="*/ 255253 h 361466"/>
              <a:gd name="connsiteX188" fmla="*/ 620001 w 977755"/>
              <a:gd name="connsiteY188" fmla="*/ 248330 h 361466"/>
              <a:gd name="connsiteX189" fmla="*/ 622356 w 977755"/>
              <a:gd name="connsiteY189" fmla="*/ 245474 h 361466"/>
              <a:gd name="connsiteX190" fmla="*/ 632135 w 977755"/>
              <a:gd name="connsiteY190" fmla="*/ 240192 h 361466"/>
              <a:gd name="connsiteX191" fmla="*/ 636061 w 977755"/>
              <a:gd name="connsiteY191" fmla="*/ 239764 h 361466"/>
              <a:gd name="connsiteX192" fmla="*/ 793025 w 977755"/>
              <a:gd name="connsiteY192" fmla="*/ 235338 h 361466"/>
              <a:gd name="connsiteX193" fmla="*/ 806373 w 977755"/>
              <a:gd name="connsiteY193" fmla="*/ 239407 h 361466"/>
              <a:gd name="connsiteX194" fmla="*/ 816865 w 977755"/>
              <a:gd name="connsiteY194" fmla="*/ 259179 h 361466"/>
              <a:gd name="connsiteX195" fmla="*/ 806373 w 977755"/>
              <a:gd name="connsiteY195" fmla="*/ 278951 h 361466"/>
              <a:gd name="connsiteX196" fmla="*/ 793025 w 977755"/>
              <a:gd name="connsiteY196" fmla="*/ 283020 h 361466"/>
              <a:gd name="connsiteX197" fmla="*/ 788242 w 977755"/>
              <a:gd name="connsiteY197" fmla="*/ 282520 h 361466"/>
              <a:gd name="connsiteX198" fmla="*/ 769184 w 977755"/>
              <a:gd name="connsiteY198" fmla="*/ 259179 h 361466"/>
              <a:gd name="connsiteX199" fmla="*/ 788242 w 977755"/>
              <a:gd name="connsiteY199" fmla="*/ 235838 h 361466"/>
              <a:gd name="connsiteX200" fmla="*/ 793025 w 977755"/>
              <a:gd name="connsiteY200" fmla="*/ 235338 h 361466"/>
              <a:gd name="connsiteX201" fmla="*/ 871470 w 977755"/>
              <a:gd name="connsiteY201" fmla="*/ 232768 h 361466"/>
              <a:gd name="connsiteX202" fmla="*/ 897881 w 977755"/>
              <a:gd name="connsiteY202" fmla="*/ 259178 h 361466"/>
              <a:gd name="connsiteX203" fmla="*/ 871470 w 977755"/>
              <a:gd name="connsiteY203" fmla="*/ 285589 h 361466"/>
              <a:gd name="connsiteX204" fmla="*/ 845060 w 977755"/>
              <a:gd name="connsiteY204" fmla="*/ 259178 h 361466"/>
              <a:gd name="connsiteX205" fmla="*/ 871470 w 977755"/>
              <a:gd name="connsiteY205" fmla="*/ 232768 h 361466"/>
              <a:gd name="connsiteX206" fmla="*/ 126198 w 977755"/>
              <a:gd name="connsiteY206" fmla="*/ 209927 h 361466"/>
              <a:gd name="connsiteX207" fmla="*/ 136191 w 977755"/>
              <a:gd name="connsiteY207" fmla="*/ 219920 h 361466"/>
              <a:gd name="connsiteX208" fmla="*/ 126198 w 977755"/>
              <a:gd name="connsiteY208" fmla="*/ 229913 h 361466"/>
              <a:gd name="connsiteX209" fmla="*/ 116205 w 977755"/>
              <a:gd name="connsiteY209" fmla="*/ 219920 h 361466"/>
              <a:gd name="connsiteX210" fmla="*/ 126198 w 977755"/>
              <a:gd name="connsiteY210" fmla="*/ 209927 h 361466"/>
              <a:gd name="connsiteX211" fmla="*/ 204644 w 977755"/>
              <a:gd name="connsiteY211" fmla="*/ 208856 h 361466"/>
              <a:gd name="connsiteX212" fmla="*/ 215708 w 977755"/>
              <a:gd name="connsiteY212" fmla="*/ 219920 h 361466"/>
              <a:gd name="connsiteX213" fmla="*/ 204644 w 977755"/>
              <a:gd name="connsiteY213" fmla="*/ 230984 h 361466"/>
              <a:gd name="connsiteX214" fmla="*/ 193580 w 977755"/>
              <a:gd name="connsiteY214" fmla="*/ 219920 h 361466"/>
              <a:gd name="connsiteX215" fmla="*/ 204644 w 977755"/>
              <a:gd name="connsiteY215" fmla="*/ 208856 h 361466"/>
              <a:gd name="connsiteX216" fmla="*/ 361536 w 977755"/>
              <a:gd name="connsiteY216" fmla="*/ 206358 h 361466"/>
              <a:gd name="connsiteX217" fmla="*/ 375098 w 977755"/>
              <a:gd name="connsiteY217" fmla="*/ 219920 h 361466"/>
              <a:gd name="connsiteX218" fmla="*/ 361536 w 977755"/>
              <a:gd name="connsiteY218" fmla="*/ 233482 h 361466"/>
              <a:gd name="connsiteX219" fmla="*/ 347974 w 977755"/>
              <a:gd name="connsiteY219" fmla="*/ 219920 h 361466"/>
              <a:gd name="connsiteX220" fmla="*/ 361536 w 977755"/>
              <a:gd name="connsiteY220" fmla="*/ 206358 h 361466"/>
              <a:gd name="connsiteX221" fmla="*/ 440054 w 977755"/>
              <a:gd name="connsiteY221" fmla="*/ 204930 h 361466"/>
              <a:gd name="connsiteX222" fmla="*/ 455043 w 977755"/>
              <a:gd name="connsiteY222" fmla="*/ 219920 h 361466"/>
              <a:gd name="connsiteX223" fmla="*/ 440054 w 977755"/>
              <a:gd name="connsiteY223" fmla="*/ 234909 h 361466"/>
              <a:gd name="connsiteX224" fmla="*/ 425064 w 977755"/>
              <a:gd name="connsiteY224" fmla="*/ 219920 h 361466"/>
              <a:gd name="connsiteX225" fmla="*/ 440054 w 977755"/>
              <a:gd name="connsiteY225" fmla="*/ 204930 h 361466"/>
              <a:gd name="connsiteX226" fmla="*/ 596946 w 977755"/>
              <a:gd name="connsiteY226" fmla="*/ 201504 h 361466"/>
              <a:gd name="connsiteX227" fmla="*/ 615362 w 977755"/>
              <a:gd name="connsiteY227" fmla="*/ 219920 h 361466"/>
              <a:gd name="connsiteX228" fmla="*/ 596946 w 977755"/>
              <a:gd name="connsiteY228" fmla="*/ 238336 h 361466"/>
              <a:gd name="connsiteX229" fmla="*/ 578530 w 977755"/>
              <a:gd name="connsiteY229" fmla="*/ 219920 h 361466"/>
              <a:gd name="connsiteX230" fmla="*/ 596946 w 977755"/>
              <a:gd name="connsiteY230" fmla="*/ 201504 h 361466"/>
              <a:gd name="connsiteX231" fmla="*/ 675321 w 977755"/>
              <a:gd name="connsiteY231" fmla="*/ 199506 h 361466"/>
              <a:gd name="connsiteX232" fmla="*/ 695735 w 977755"/>
              <a:gd name="connsiteY232" fmla="*/ 219921 h 361466"/>
              <a:gd name="connsiteX233" fmla="*/ 675321 w 977755"/>
              <a:gd name="connsiteY233" fmla="*/ 240335 h 361466"/>
              <a:gd name="connsiteX234" fmla="*/ 654906 w 977755"/>
              <a:gd name="connsiteY234" fmla="*/ 219921 h 361466"/>
              <a:gd name="connsiteX235" fmla="*/ 675321 w 977755"/>
              <a:gd name="connsiteY235" fmla="*/ 199506 h 361466"/>
              <a:gd name="connsiteX236" fmla="*/ 832283 w 977755"/>
              <a:gd name="connsiteY236" fmla="*/ 194866 h 361466"/>
              <a:gd name="connsiteX237" fmla="*/ 857337 w 977755"/>
              <a:gd name="connsiteY237" fmla="*/ 219920 h 361466"/>
              <a:gd name="connsiteX238" fmla="*/ 832283 w 977755"/>
              <a:gd name="connsiteY238" fmla="*/ 245046 h 361466"/>
              <a:gd name="connsiteX239" fmla="*/ 807229 w 977755"/>
              <a:gd name="connsiteY239" fmla="*/ 219920 h 361466"/>
              <a:gd name="connsiteX240" fmla="*/ 832283 w 977755"/>
              <a:gd name="connsiteY240" fmla="*/ 194866 h 361466"/>
              <a:gd name="connsiteX241" fmla="*/ 165529 w 977755"/>
              <a:gd name="connsiteY241" fmla="*/ 170240 h 361466"/>
              <a:gd name="connsiteX242" fmla="*/ 174237 w 977755"/>
              <a:gd name="connsiteY242" fmla="*/ 174880 h 361466"/>
              <a:gd name="connsiteX243" fmla="*/ 176022 w 977755"/>
              <a:gd name="connsiteY243" fmla="*/ 180733 h 361466"/>
              <a:gd name="connsiteX244" fmla="*/ 175165 w 977755"/>
              <a:gd name="connsiteY244" fmla="*/ 184801 h 361466"/>
              <a:gd name="connsiteX245" fmla="*/ 174166 w 977755"/>
              <a:gd name="connsiteY245" fmla="*/ 186586 h 361466"/>
              <a:gd name="connsiteX246" fmla="*/ 173024 w 977755"/>
              <a:gd name="connsiteY246" fmla="*/ 188299 h 361466"/>
              <a:gd name="connsiteX247" fmla="*/ 165600 w 977755"/>
              <a:gd name="connsiteY247" fmla="*/ 191368 h 361466"/>
              <a:gd name="connsiteX248" fmla="*/ 163459 w 977755"/>
              <a:gd name="connsiteY248" fmla="*/ 191154 h 361466"/>
              <a:gd name="connsiteX249" fmla="*/ 158177 w 977755"/>
              <a:gd name="connsiteY249" fmla="*/ 188299 h 361466"/>
              <a:gd name="connsiteX250" fmla="*/ 156892 w 977755"/>
              <a:gd name="connsiteY250" fmla="*/ 186729 h 361466"/>
              <a:gd name="connsiteX251" fmla="*/ 155893 w 977755"/>
              <a:gd name="connsiteY251" fmla="*/ 184944 h 361466"/>
              <a:gd name="connsiteX252" fmla="*/ 155250 w 977755"/>
              <a:gd name="connsiteY252" fmla="*/ 182946 h 361466"/>
              <a:gd name="connsiteX253" fmla="*/ 155036 w 977755"/>
              <a:gd name="connsiteY253" fmla="*/ 180804 h 361466"/>
              <a:gd name="connsiteX254" fmla="*/ 155250 w 977755"/>
              <a:gd name="connsiteY254" fmla="*/ 178663 h 361466"/>
              <a:gd name="connsiteX255" fmla="*/ 156820 w 977755"/>
              <a:gd name="connsiteY255" fmla="*/ 174880 h 361466"/>
              <a:gd name="connsiteX256" fmla="*/ 158105 w 977755"/>
              <a:gd name="connsiteY256" fmla="*/ 173309 h 361466"/>
              <a:gd name="connsiteX257" fmla="*/ 163387 w 977755"/>
              <a:gd name="connsiteY257" fmla="*/ 170454 h 361466"/>
              <a:gd name="connsiteX258" fmla="*/ 165529 w 977755"/>
              <a:gd name="connsiteY258" fmla="*/ 170240 h 361466"/>
              <a:gd name="connsiteX259" fmla="*/ 243903 w 977755"/>
              <a:gd name="connsiteY259" fmla="*/ 169098 h 361466"/>
              <a:gd name="connsiteX260" fmla="*/ 255538 w 977755"/>
              <a:gd name="connsiteY260" fmla="*/ 180733 h 361466"/>
              <a:gd name="connsiteX261" fmla="*/ 254610 w 977755"/>
              <a:gd name="connsiteY261" fmla="*/ 185230 h 361466"/>
              <a:gd name="connsiteX262" fmla="*/ 252111 w 977755"/>
              <a:gd name="connsiteY262" fmla="*/ 188942 h 361466"/>
              <a:gd name="connsiteX263" fmla="*/ 243903 w 977755"/>
              <a:gd name="connsiteY263" fmla="*/ 192368 h 361466"/>
              <a:gd name="connsiteX264" fmla="*/ 235694 w 977755"/>
              <a:gd name="connsiteY264" fmla="*/ 188942 h 361466"/>
              <a:gd name="connsiteX265" fmla="*/ 233196 w 977755"/>
              <a:gd name="connsiteY265" fmla="*/ 185230 h 361466"/>
              <a:gd name="connsiteX266" fmla="*/ 232268 w 977755"/>
              <a:gd name="connsiteY266" fmla="*/ 180733 h 361466"/>
              <a:gd name="connsiteX267" fmla="*/ 243903 w 977755"/>
              <a:gd name="connsiteY267" fmla="*/ 169098 h 361466"/>
              <a:gd name="connsiteX268" fmla="*/ 400795 w 977755"/>
              <a:gd name="connsiteY268" fmla="*/ 166385 h 361466"/>
              <a:gd name="connsiteX269" fmla="*/ 415071 w 977755"/>
              <a:gd name="connsiteY269" fmla="*/ 180661 h 361466"/>
              <a:gd name="connsiteX270" fmla="*/ 413929 w 977755"/>
              <a:gd name="connsiteY270" fmla="*/ 186229 h 361466"/>
              <a:gd name="connsiteX271" fmla="*/ 410859 w 977755"/>
              <a:gd name="connsiteY271" fmla="*/ 190797 h 361466"/>
              <a:gd name="connsiteX272" fmla="*/ 400795 w 977755"/>
              <a:gd name="connsiteY272" fmla="*/ 195008 h 361466"/>
              <a:gd name="connsiteX273" fmla="*/ 390730 w 977755"/>
              <a:gd name="connsiteY273" fmla="*/ 190797 h 361466"/>
              <a:gd name="connsiteX274" fmla="*/ 387661 w 977755"/>
              <a:gd name="connsiteY274" fmla="*/ 186229 h 361466"/>
              <a:gd name="connsiteX275" fmla="*/ 386519 w 977755"/>
              <a:gd name="connsiteY275" fmla="*/ 180661 h 361466"/>
              <a:gd name="connsiteX276" fmla="*/ 400795 w 977755"/>
              <a:gd name="connsiteY276" fmla="*/ 166385 h 361466"/>
              <a:gd name="connsiteX277" fmla="*/ 479098 w 977755"/>
              <a:gd name="connsiteY277" fmla="*/ 164815 h 361466"/>
              <a:gd name="connsiteX278" fmla="*/ 492232 w 977755"/>
              <a:gd name="connsiteY278" fmla="*/ 171810 h 361466"/>
              <a:gd name="connsiteX279" fmla="*/ 494944 w 977755"/>
              <a:gd name="connsiteY279" fmla="*/ 180661 h 361466"/>
              <a:gd name="connsiteX280" fmla="*/ 493731 w 977755"/>
              <a:gd name="connsiteY280" fmla="*/ 186800 h 361466"/>
              <a:gd name="connsiteX281" fmla="*/ 492303 w 977755"/>
              <a:gd name="connsiteY281" fmla="*/ 189512 h 361466"/>
              <a:gd name="connsiteX282" fmla="*/ 490304 w 977755"/>
              <a:gd name="connsiteY282" fmla="*/ 191939 h 361466"/>
              <a:gd name="connsiteX283" fmla="*/ 479098 w 977755"/>
              <a:gd name="connsiteY283" fmla="*/ 196579 h 361466"/>
              <a:gd name="connsiteX284" fmla="*/ 475886 w 977755"/>
              <a:gd name="connsiteY284" fmla="*/ 196222 h 361466"/>
              <a:gd name="connsiteX285" fmla="*/ 467891 w 977755"/>
              <a:gd name="connsiteY285" fmla="*/ 191939 h 361466"/>
              <a:gd name="connsiteX286" fmla="*/ 465964 w 977755"/>
              <a:gd name="connsiteY286" fmla="*/ 189584 h 361466"/>
              <a:gd name="connsiteX287" fmla="*/ 464536 w 977755"/>
              <a:gd name="connsiteY287" fmla="*/ 186871 h 361466"/>
              <a:gd name="connsiteX288" fmla="*/ 463608 w 977755"/>
              <a:gd name="connsiteY288" fmla="*/ 183873 h 361466"/>
              <a:gd name="connsiteX289" fmla="*/ 463323 w 977755"/>
              <a:gd name="connsiteY289" fmla="*/ 180661 h 361466"/>
              <a:gd name="connsiteX290" fmla="*/ 463608 w 977755"/>
              <a:gd name="connsiteY290" fmla="*/ 177449 h 361466"/>
              <a:gd name="connsiteX291" fmla="*/ 465964 w 977755"/>
              <a:gd name="connsiteY291" fmla="*/ 171810 h 361466"/>
              <a:gd name="connsiteX292" fmla="*/ 467891 w 977755"/>
              <a:gd name="connsiteY292" fmla="*/ 169455 h 361466"/>
              <a:gd name="connsiteX293" fmla="*/ 475886 w 977755"/>
              <a:gd name="connsiteY293" fmla="*/ 165172 h 361466"/>
              <a:gd name="connsiteX294" fmla="*/ 479098 w 977755"/>
              <a:gd name="connsiteY294" fmla="*/ 164815 h 361466"/>
              <a:gd name="connsiteX295" fmla="*/ 636061 w 977755"/>
              <a:gd name="connsiteY295" fmla="*/ 161317 h 361466"/>
              <a:gd name="connsiteX296" fmla="*/ 652193 w 977755"/>
              <a:gd name="connsiteY296" fmla="*/ 169883 h 361466"/>
              <a:gd name="connsiteX297" fmla="*/ 655476 w 977755"/>
              <a:gd name="connsiteY297" fmla="*/ 180732 h 361466"/>
              <a:gd name="connsiteX298" fmla="*/ 653977 w 977755"/>
              <a:gd name="connsiteY298" fmla="*/ 188298 h 361466"/>
              <a:gd name="connsiteX299" fmla="*/ 652193 w 977755"/>
              <a:gd name="connsiteY299" fmla="*/ 191582 h 361466"/>
              <a:gd name="connsiteX300" fmla="*/ 649766 w 977755"/>
              <a:gd name="connsiteY300" fmla="*/ 194437 h 361466"/>
              <a:gd name="connsiteX301" fmla="*/ 636061 w 977755"/>
              <a:gd name="connsiteY301" fmla="*/ 200148 h 361466"/>
              <a:gd name="connsiteX302" fmla="*/ 632135 w 977755"/>
              <a:gd name="connsiteY302" fmla="*/ 199719 h 361466"/>
              <a:gd name="connsiteX303" fmla="*/ 622356 w 977755"/>
              <a:gd name="connsiteY303" fmla="*/ 194437 h 361466"/>
              <a:gd name="connsiteX304" fmla="*/ 620001 w 977755"/>
              <a:gd name="connsiteY304" fmla="*/ 191582 h 361466"/>
              <a:gd name="connsiteX305" fmla="*/ 618216 w 977755"/>
              <a:gd name="connsiteY305" fmla="*/ 188298 h 361466"/>
              <a:gd name="connsiteX306" fmla="*/ 617074 w 977755"/>
              <a:gd name="connsiteY306" fmla="*/ 184658 h 361466"/>
              <a:gd name="connsiteX307" fmla="*/ 616646 w 977755"/>
              <a:gd name="connsiteY307" fmla="*/ 180732 h 361466"/>
              <a:gd name="connsiteX308" fmla="*/ 617074 w 977755"/>
              <a:gd name="connsiteY308" fmla="*/ 176806 h 361466"/>
              <a:gd name="connsiteX309" fmla="*/ 620001 w 977755"/>
              <a:gd name="connsiteY309" fmla="*/ 169883 h 361466"/>
              <a:gd name="connsiteX310" fmla="*/ 622356 w 977755"/>
              <a:gd name="connsiteY310" fmla="*/ 167027 h 361466"/>
              <a:gd name="connsiteX311" fmla="*/ 632135 w 977755"/>
              <a:gd name="connsiteY311" fmla="*/ 161745 h 361466"/>
              <a:gd name="connsiteX312" fmla="*/ 636061 w 977755"/>
              <a:gd name="connsiteY312" fmla="*/ 161317 h 361466"/>
              <a:gd name="connsiteX313" fmla="*/ 714579 w 977755"/>
              <a:gd name="connsiteY313" fmla="*/ 159247 h 361466"/>
              <a:gd name="connsiteX314" fmla="*/ 736064 w 977755"/>
              <a:gd name="connsiteY314" fmla="*/ 180732 h 361466"/>
              <a:gd name="connsiteX315" fmla="*/ 734351 w 977755"/>
              <a:gd name="connsiteY315" fmla="*/ 189084 h 361466"/>
              <a:gd name="connsiteX316" fmla="*/ 729854 w 977755"/>
              <a:gd name="connsiteY316" fmla="*/ 195936 h 361466"/>
              <a:gd name="connsiteX317" fmla="*/ 714651 w 977755"/>
              <a:gd name="connsiteY317" fmla="*/ 202218 h 361466"/>
              <a:gd name="connsiteX318" fmla="*/ 699447 w 977755"/>
              <a:gd name="connsiteY318" fmla="*/ 195936 h 361466"/>
              <a:gd name="connsiteX319" fmla="*/ 694807 w 977755"/>
              <a:gd name="connsiteY319" fmla="*/ 189084 h 361466"/>
              <a:gd name="connsiteX320" fmla="*/ 693094 w 977755"/>
              <a:gd name="connsiteY320" fmla="*/ 180732 h 361466"/>
              <a:gd name="connsiteX321" fmla="*/ 714579 w 977755"/>
              <a:gd name="connsiteY321" fmla="*/ 159247 h 361466"/>
              <a:gd name="connsiteX322" fmla="*/ 871470 w 977755"/>
              <a:gd name="connsiteY322" fmla="*/ 154322 h 361466"/>
              <a:gd name="connsiteX323" fmla="*/ 897881 w 977755"/>
              <a:gd name="connsiteY323" fmla="*/ 180732 h 361466"/>
              <a:gd name="connsiteX324" fmla="*/ 895811 w 977755"/>
              <a:gd name="connsiteY324" fmla="*/ 191011 h 361466"/>
              <a:gd name="connsiteX325" fmla="*/ 890172 w 977755"/>
              <a:gd name="connsiteY325" fmla="*/ 199434 h 361466"/>
              <a:gd name="connsiteX326" fmla="*/ 871470 w 977755"/>
              <a:gd name="connsiteY326" fmla="*/ 207143 h 361466"/>
              <a:gd name="connsiteX327" fmla="*/ 852769 w 977755"/>
              <a:gd name="connsiteY327" fmla="*/ 199434 h 361466"/>
              <a:gd name="connsiteX328" fmla="*/ 847130 w 977755"/>
              <a:gd name="connsiteY328" fmla="*/ 191011 h 361466"/>
              <a:gd name="connsiteX329" fmla="*/ 845060 w 977755"/>
              <a:gd name="connsiteY329" fmla="*/ 180732 h 361466"/>
              <a:gd name="connsiteX330" fmla="*/ 871470 w 977755"/>
              <a:gd name="connsiteY330" fmla="*/ 154322 h 361466"/>
              <a:gd name="connsiteX331" fmla="*/ 126198 w 977755"/>
              <a:gd name="connsiteY331" fmla="*/ 131481 h 361466"/>
              <a:gd name="connsiteX332" fmla="*/ 136191 w 977755"/>
              <a:gd name="connsiteY332" fmla="*/ 141474 h 361466"/>
              <a:gd name="connsiteX333" fmla="*/ 126198 w 977755"/>
              <a:gd name="connsiteY333" fmla="*/ 151467 h 361466"/>
              <a:gd name="connsiteX334" fmla="*/ 116205 w 977755"/>
              <a:gd name="connsiteY334" fmla="*/ 141474 h 361466"/>
              <a:gd name="connsiteX335" fmla="*/ 126198 w 977755"/>
              <a:gd name="connsiteY335" fmla="*/ 131481 h 361466"/>
              <a:gd name="connsiteX336" fmla="*/ 204644 w 977755"/>
              <a:gd name="connsiteY336" fmla="*/ 130410 h 361466"/>
              <a:gd name="connsiteX337" fmla="*/ 215708 w 977755"/>
              <a:gd name="connsiteY337" fmla="*/ 141474 h 361466"/>
              <a:gd name="connsiteX338" fmla="*/ 204644 w 977755"/>
              <a:gd name="connsiteY338" fmla="*/ 152538 h 361466"/>
              <a:gd name="connsiteX339" fmla="*/ 193580 w 977755"/>
              <a:gd name="connsiteY339" fmla="*/ 141474 h 361466"/>
              <a:gd name="connsiteX340" fmla="*/ 204644 w 977755"/>
              <a:gd name="connsiteY340" fmla="*/ 130410 h 361466"/>
              <a:gd name="connsiteX341" fmla="*/ 361536 w 977755"/>
              <a:gd name="connsiteY341" fmla="*/ 127912 h 361466"/>
              <a:gd name="connsiteX342" fmla="*/ 375098 w 977755"/>
              <a:gd name="connsiteY342" fmla="*/ 141474 h 361466"/>
              <a:gd name="connsiteX343" fmla="*/ 361536 w 977755"/>
              <a:gd name="connsiteY343" fmla="*/ 155036 h 361466"/>
              <a:gd name="connsiteX344" fmla="*/ 347974 w 977755"/>
              <a:gd name="connsiteY344" fmla="*/ 141474 h 361466"/>
              <a:gd name="connsiteX345" fmla="*/ 361536 w 977755"/>
              <a:gd name="connsiteY345" fmla="*/ 127912 h 361466"/>
              <a:gd name="connsiteX346" fmla="*/ 440054 w 977755"/>
              <a:gd name="connsiteY346" fmla="*/ 126484 h 361466"/>
              <a:gd name="connsiteX347" fmla="*/ 455043 w 977755"/>
              <a:gd name="connsiteY347" fmla="*/ 141474 h 361466"/>
              <a:gd name="connsiteX348" fmla="*/ 440054 w 977755"/>
              <a:gd name="connsiteY348" fmla="*/ 156463 h 361466"/>
              <a:gd name="connsiteX349" fmla="*/ 425064 w 977755"/>
              <a:gd name="connsiteY349" fmla="*/ 141474 h 361466"/>
              <a:gd name="connsiteX350" fmla="*/ 440054 w 977755"/>
              <a:gd name="connsiteY350" fmla="*/ 126484 h 361466"/>
              <a:gd name="connsiteX351" fmla="*/ 596946 w 977755"/>
              <a:gd name="connsiteY351" fmla="*/ 123058 h 361466"/>
              <a:gd name="connsiteX352" fmla="*/ 615362 w 977755"/>
              <a:gd name="connsiteY352" fmla="*/ 141474 h 361466"/>
              <a:gd name="connsiteX353" fmla="*/ 596946 w 977755"/>
              <a:gd name="connsiteY353" fmla="*/ 159890 h 361466"/>
              <a:gd name="connsiteX354" fmla="*/ 578530 w 977755"/>
              <a:gd name="connsiteY354" fmla="*/ 141474 h 361466"/>
              <a:gd name="connsiteX355" fmla="*/ 596946 w 977755"/>
              <a:gd name="connsiteY355" fmla="*/ 123058 h 361466"/>
              <a:gd name="connsiteX356" fmla="*/ 675321 w 977755"/>
              <a:gd name="connsiteY356" fmla="*/ 121059 h 361466"/>
              <a:gd name="connsiteX357" fmla="*/ 695735 w 977755"/>
              <a:gd name="connsiteY357" fmla="*/ 141474 h 361466"/>
              <a:gd name="connsiteX358" fmla="*/ 675321 w 977755"/>
              <a:gd name="connsiteY358" fmla="*/ 161888 h 361466"/>
              <a:gd name="connsiteX359" fmla="*/ 654906 w 977755"/>
              <a:gd name="connsiteY359" fmla="*/ 141474 h 361466"/>
              <a:gd name="connsiteX360" fmla="*/ 675321 w 977755"/>
              <a:gd name="connsiteY360" fmla="*/ 121059 h 361466"/>
              <a:gd name="connsiteX361" fmla="*/ 832283 w 977755"/>
              <a:gd name="connsiteY361" fmla="*/ 116348 h 361466"/>
              <a:gd name="connsiteX362" fmla="*/ 857337 w 977755"/>
              <a:gd name="connsiteY362" fmla="*/ 141474 h 361466"/>
              <a:gd name="connsiteX363" fmla="*/ 832283 w 977755"/>
              <a:gd name="connsiteY363" fmla="*/ 166528 h 361466"/>
              <a:gd name="connsiteX364" fmla="*/ 807229 w 977755"/>
              <a:gd name="connsiteY364" fmla="*/ 141474 h 361466"/>
              <a:gd name="connsiteX365" fmla="*/ 832283 w 977755"/>
              <a:gd name="connsiteY365" fmla="*/ 116348 h 361466"/>
              <a:gd name="connsiteX366" fmla="*/ 910730 w 977755"/>
              <a:gd name="connsiteY366" fmla="*/ 113636 h 361466"/>
              <a:gd name="connsiteX367" fmla="*/ 938496 w 977755"/>
              <a:gd name="connsiteY367" fmla="*/ 141474 h 361466"/>
              <a:gd name="connsiteX368" fmla="*/ 930397 w 977755"/>
              <a:gd name="connsiteY368" fmla="*/ 161004 h 361466"/>
              <a:gd name="connsiteX369" fmla="*/ 949989 w 977755"/>
              <a:gd name="connsiteY369" fmla="*/ 152895 h 361466"/>
              <a:gd name="connsiteX370" fmla="*/ 977755 w 977755"/>
              <a:gd name="connsiteY370" fmla="*/ 180662 h 361466"/>
              <a:gd name="connsiteX371" fmla="*/ 975542 w 977755"/>
              <a:gd name="connsiteY371" fmla="*/ 191511 h 361466"/>
              <a:gd name="connsiteX372" fmla="*/ 969618 w 977755"/>
              <a:gd name="connsiteY372" fmla="*/ 200362 h 361466"/>
              <a:gd name="connsiteX373" fmla="*/ 949989 w 977755"/>
              <a:gd name="connsiteY373" fmla="*/ 208500 h 361466"/>
              <a:gd name="connsiteX374" fmla="*/ 930410 w 977755"/>
              <a:gd name="connsiteY374" fmla="*/ 200383 h 361466"/>
              <a:gd name="connsiteX375" fmla="*/ 938496 w 977755"/>
              <a:gd name="connsiteY375" fmla="*/ 219920 h 361466"/>
              <a:gd name="connsiteX376" fmla="*/ 910730 w 977755"/>
              <a:gd name="connsiteY376" fmla="*/ 247758 h 361466"/>
              <a:gd name="connsiteX377" fmla="*/ 882963 w 977755"/>
              <a:gd name="connsiteY377" fmla="*/ 219920 h 361466"/>
              <a:gd name="connsiteX378" fmla="*/ 910730 w 977755"/>
              <a:gd name="connsiteY378" fmla="*/ 192153 h 361466"/>
              <a:gd name="connsiteX379" fmla="*/ 930281 w 977755"/>
              <a:gd name="connsiteY379" fmla="*/ 200246 h 361466"/>
              <a:gd name="connsiteX380" fmla="*/ 924435 w 977755"/>
              <a:gd name="connsiteY380" fmla="*/ 191511 h 361466"/>
              <a:gd name="connsiteX381" fmla="*/ 922222 w 977755"/>
              <a:gd name="connsiteY381" fmla="*/ 180662 h 361466"/>
              <a:gd name="connsiteX382" fmla="*/ 930295 w 977755"/>
              <a:gd name="connsiteY382" fmla="*/ 161159 h 361466"/>
              <a:gd name="connsiteX383" fmla="*/ 910730 w 977755"/>
              <a:gd name="connsiteY383" fmla="*/ 169241 h 361466"/>
              <a:gd name="connsiteX384" fmla="*/ 882963 w 977755"/>
              <a:gd name="connsiteY384" fmla="*/ 141474 h 361466"/>
              <a:gd name="connsiteX385" fmla="*/ 910730 w 977755"/>
              <a:gd name="connsiteY385" fmla="*/ 113636 h 361466"/>
              <a:gd name="connsiteX386" fmla="*/ 86939 w 977755"/>
              <a:gd name="connsiteY386" fmla="*/ 92793 h 361466"/>
              <a:gd name="connsiteX387" fmla="*/ 96433 w 977755"/>
              <a:gd name="connsiteY387" fmla="*/ 102286 h 361466"/>
              <a:gd name="connsiteX388" fmla="*/ 86939 w 977755"/>
              <a:gd name="connsiteY388" fmla="*/ 111780 h 361466"/>
              <a:gd name="connsiteX389" fmla="*/ 77446 w 977755"/>
              <a:gd name="connsiteY389" fmla="*/ 102286 h 361466"/>
              <a:gd name="connsiteX390" fmla="*/ 86939 w 977755"/>
              <a:gd name="connsiteY390" fmla="*/ 92793 h 361466"/>
              <a:gd name="connsiteX391" fmla="*/ 165457 w 977755"/>
              <a:gd name="connsiteY391" fmla="*/ 91794 h 361466"/>
              <a:gd name="connsiteX392" fmla="*/ 174165 w 977755"/>
              <a:gd name="connsiteY392" fmla="*/ 96434 h 361466"/>
              <a:gd name="connsiteX393" fmla="*/ 175950 w 977755"/>
              <a:gd name="connsiteY393" fmla="*/ 102287 h 361466"/>
              <a:gd name="connsiteX394" fmla="*/ 174165 w 977755"/>
              <a:gd name="connsiteY394" fmla="*/ 108140 h 361466"/>
              <a:gd name="connsiteX395" fmla="*/ 165457 w 977755"/>
              <a:gd name="connsiteY395" fmla="*/ 112922 h 361466"/>
              <a:gd name="connsiteX396" fmla="*/ 163315 w 977755"/>
              <a:gd name="connsiteY396" fmla="*/ 112708 h 361466"/>
              <a:gd name="connsiteX397" fmla="*/ 158033 w 977755"/>
              <a:gd name="connsiteY397" fmla="*/ 109853 h 361466"/>
              <a:gd name="connsiteX398" fmla="*/ 156748 w 977755"/>
              <a:gd name="connsiteY398" fmla="*/ 108283 h 361466"/>
              <a:gd name="connsiteX399" fmla="*/ 155178 w 977755"/>
              <a:gd name="connsiteY399" fmla="*/ 104500 h 361466"/>
              <a:gd name="connsiteX400" fmla="*/ 154964 w 977755"/>
              <a:gd name="connsiteY400" fmla="*/ 102358 h 361466"/>
              <a:gd name="connsiteX401" fmla="*/ 155178 w 977755"/>
              <a:gd name="connsiteY401" fmla="*/ 100217 h 361466"/>
              <a:gd name="connsiteX402" fmla="*/ 156748 w 977755"/>
              <a:gd name="connsiteY402" fmla="*/ 96434 h 361466"/>
              <a:gd name="connsiteX403" fmla="*/ 158033 w 977755"/>
              <a:gd name="connsiteY403" fmla="*/ 94863 h 361466"/>
              <a:gd name="connsiteX404" fmla="*/ 163315 w 977755"/>
              <a:gd name="connsiteY404" fmla="*/ 92008 h 361466"/>
              <a:gd name="connsiteX405" fmla="*/ 165457 w 977755"/>
              <a:gd name="connsiteY405" fmla="*/ 91794 h 361466"/>
              <a:gd name="connsiteX406" fmla="*/ 322349 w 977755"/>
              <a:gd name="connsiteY406" fmla="*/ 89367 h 361466"/>
              <a:gd name="connsiteX407" fmla="*/ 329559 w 977755"/>
              <a:gd name="connsiteY407" fmla="*/ 91580 h 361466"/>
              <a:gd name="connsiteX408" fmla="*/ 335198 w 977755"/>
              <a:gd name="connsiteY408" fmla="*/ 102287 h 361466"/>
              <a:gd name="connsiteX409" fmla="*/ 329559 w 977755"/>
              <a:gd name="connsiteY409" fmla="*/ 112994 h 361466"/>
              <a:gd name="connsiteX410" fmla="*/ 322349 w 977755"/>
              <a:gd name="connsiteY410" fmla="*/ 115206 h 361466"/>
              <a:gd name="connsiteX411" fmla="*/ 319780 w 977755"/>
              <a:gd name="connsiteY411" fmla="*/ 114921 h 361466"/>
              <a:gd name="connsiteX412" fmla="*/ 309501 w 977755"/>
              <a:gd name="connsiteY412" fmla="*/ 102287 h 361466"/>
              <a:gd name="connsiteX413" fmla="*/ 319780 w 977755"/>
              <a:gd name="connsiteY413" fmla="*/ 89653 h 361466"/>
              <a:gd name="connsiteX414" fmla="*/ 322349 w 977755"/>
              <a:gd name="connsiteY414" fmla="*/ 89367 h 361466"/>
              <a:gd name="connsiteX415" fmla="*/ 400795 w 977755"/>
              <a:gd name="connsiteY415" fmla="*/ 88011 h 361466"/>
              <a:gd name="connsiteX416" fmla="*/ 415071 w 977755"/>
              <a:gd name="connsiteY416" fmla="*/ 102287 h 361466"/>
              <a:gd name="connsiteX417" fmla="*/ 400795 w 977755"/>
              <a:gd name="connsiteY417" fmla="*/ 116563 h 361466"/>
              <a:gd name="connsiteX418" fmla="*/ 386519 w 977755"/>
              <a:gd name="connsiteY418" fmla="*/ 102287 h 361466"/>
              <a:gd name="connsiteX419" fmla="*/ 400795 w 977755"/>
              <a:gd name="connsiteY419" fmla="*/ 88011 h 361466"/>
              <a:gd name="connsiteX420" fmla="*/ 557687 w 977755"/>
              <a:gd name="connsiteY420" fmla="*/ 84798 h 361466"/>
              <a:gd name="connsiteX421" fmla="*/ 575175 w 977755"/>
              <a:gd name="connsiteY421" fmla="*/ 102286 h 361466"/>
              <a:gd name="connsiteX422" fmla="*/ 557687 w 977755"/>
              <a:gd name="connsiteY422" fmla="*/ 119774 h 361466"/>
              <a:gd name="connsiteX423" fmla="*/ 540199 w 977755"/>
              <a:gd name="connsiteY423" fmla="*/ 102286 h 361466"/>
              <a:gd name="connsiteX424" fmla="*/ 557687 w 977755"/>
              <a:gd name="connsiteY424" fmla="*/ 84798 h 361466"/>
              <a:gd name="connsiteX425" fmla="*/ 636061 w 977755"/>
              <a:gd name="connsiteY425" fmla="*/ 82871 h 361466"/>
              <a:gd name="connsiteX426" fmla="*/ 652193 w 977755"/>
              <a:gd name="connsiteY426" fmla="*/ 91437 h 361466"/>
              <a:gd name="connsiteX427" fmla="*/ 655476 w 977755"/>
              <a:gd name="connsiteY427" fmla="*/ 102286 h 361466"/>
              <a:gd name="connsiteX428" fmla="*/ 652193 w 977755"/>
              <a:gd name="connsiteY428" fmla="*/ 113136 h 361466"/>
              <a:gd name="connsiteX429" fmla="*/ 636061 w 977755"/>
              <a:gd name="connsiteY429" fmla="*/ 121702 h 361466"/>
              <a:gd name="connsiteX430" fmla="*/ 632135 w 977755"/>
              <a:gd name="connsiteY430" fmla="*/ 121273 h 361466"/>
              <a:gd name="connsiteX431" fmla="*/ 622356 w 977755"/>
              <a:gd name="connsiteY431" fmla="*/ 115991 h 361466"/>
              <a:gd name="connsiteX432" fmla="*/ 620001 w 977755"/>
              <a:gd name="connsiteY432" fmla="*/ 113136 h 361466"/>
              <a:gd name="connsiteX433" fmla="*/ 617074 w 977755"/>
              <a:gd name="connsiteY433" fmla="*/ 106212 h 361466"/>
              <a:gd name="connsiteX434" fmla="*/ 616646 w 977755"/>
              <a:gd name="connsiteY434" fmla="*/ 102286 h 361466"/>
              <a:gd name="connsiteX435" fmla="*/ 617074 w 977755"/>
              <a:gd name="connsiteY435" fmla="*/ 98360 h 361466"/>
              <a:gd name="connsiteX436" fmla="*/ 620001 w 977755"/>
              <a:gd name="connsiteY436" fmla="*/ 91437 h 361466"/>
              <a:gd name="connsiteX437" fmla="*/ 622356 w 977755"/>
              <a:gd name="connsiteY437" fmla="*/ 88581 h 361466"/>
              <a:gd name="connsiteX438" fmla="*/ 632135 w 977755"/>
              <a:gd name="connsiteY438" fmla="*/ 83299 h 361466"/>
              <a:gd name="connsiteX439" fmla="*/ 636061 w 977755"/>
              <a:gd name="connsiteY439" fmla="*/ 82871 h 361466"/>
              <a:gd name="connsiteX440" fmla="*/ 793025 w 977755"/>
              <a:gd name="connsiteY440" fmla="*/ 78446 h 361466"/>
              <a:gd name="connsiteX441" fmla="*/ 806373 w 977755"/>
              <a:gd name="connsiteY441" fmla="*/ 82515 h 361466"/>
              <a:gd name="connsiteX442" fmla="*/ 816865 w 977755"/>
              <a:gd name="connsiteY442" fmla="*/ 102287 h 361466"/>
              <a:gd name="connsiteX443" fmla="*/ 806373 w 977755"/>
              <a:gd name="connsiteY443" fmla="*/ 122059 h 361466"/>
              <a:gd name="connsiteX444" fmla="*/ 793025 w 977755"/>
              <a:gd name="connsiteY444" fmla="*/ 126128 h 361466"/>
              <a:gd name="connsiteX445" fmla="*/ 788242 w 977755"/>
              <a:gd name="connsiteY445" fmla="*/ 125628 h 361466"/>
              <a:gd name="connsiteX446" fmla="*/ 769184 w 977755"/>
              <a:gd name="connsiteY446" fmla="*/ 102287 h 361466"/>
              <a:gd name="connsiteX447" fmla="*/ 788242 w 977755"/>
              <a:gd name="connsiteY447" fmla="*/ 78946 h 361466"/>
              <a:gd name="connsiteX448" fmla="*/ 793025 w 977755"/>
              <a:gd name="connsiteY448" fmla="*/ 78446 h 361466"/>
              <a:gd name="connsiteX449" fmla="*/ 871470 w 977755"/>
              <a:gd name="connsiteY449" fmla="*/ 75876 h 361466"/>
              <a:gd name="connsiteX450" fmla="*/ 897881 w 977755"/>
              <a:gd name="connsiteY450" fmla="*/ 102286 h 361466"/>
              <a:gd name="connsiteX451" fmla="*/ 871470 w 977755"/>
              <a:gd name="connsiteY451" fmla="*/ 128697 h 361466"/>
              <a:gd name="connsiteX452" fmla="*/ 845060 w 977755"/>
              <a:gd name="connsiteY452" fmla="*/ 102286 h 361466"/>
              <a:gd name="connsiteX453" fmla="*/ 871470 w 977755"/>
              <a:gd name="connsiteY453" fmla="*/ 75876 h 361466"/>
              <a:gd name="connsiteX454" fmla="*/ 47753 w 977755"/>
              <a:gd name="connsiteY454" fmla="*/ 54034 h 361466"/>
              <a:gd name="connsiteX455" fmla="*/ 56747 w 977755"/>
              <a:gd name="connsiteY455" fmla="*/ 63028 h 361466"/>
              <a:gd name="connsiteX456" fmla="*/ 47753 w 977755"/>
              <a:gd name="connsiteY456" fmla="*/ 72022 h 361466"/>
              <a:gd name="connsiteX457" fmla="*/ 38759 w 977755"/>
              <a:gd name="connsiteY457" fmla="*/ 63028 h 361466"/>
              <a:gd name="connsiteX458" fmla="*/ 47753 w 977755"/>
              <a:gd name="connsiteY458" fmla="*/ 54034 h 361466"/>
              <a:gd name="connsiteX459" fmla="*/ 126198 w 977755"/>
              <a:gd name="connsiteY459" fmla="*/ 53035 h 361466"/>
              <a:gd name="connsiteX460" fmla="*/ 136191 w 977755"/>
              <a:gd name="connsiteY460" fmla="*/ 63028 h 361466"/>
              <a:gd name="connsiteX461" fmla="*/ 126198 w 977755"/>
              <a:gd name="connsiteY461" fmla="*/ 73021 h 361466"/>
              <a:gd name="connsiteX462" fmla="*/ 116205 w 977755"/>
              <a:gd name="connsiteY462" fmla="*/ 63028 h 361466"/>
              <a:gd name="connsiteX463" fmla="*/ 126198 w 977755"/>
              <a:gd name="connsiteY463" fmla="*/ 53035 h 361466"/>
              <a:gd name="connsiteX464" fmla="*/ 283162 w 977755"/>
              <a:gd name="connsiteY464" fmla="*/ 50822 h 361466"/>
              <a:gd name="connsiteX465" fmla="*/ 295368 w 977755"/>
              <a:gd name="connsiteY465" fmla="*/ 63028 h 361466"/>
              <a:gd name="connsiteX466" fmla="*/ 283162 w 977755"/>
              <a:gd name="connsiteY466" fmla="*/ 75234 h 361466"/>
              <a:gd name="connsiteX467" fmla="*/ 270956 w 977755"/>
              <a:gd name="connsiteY467" fmla="*/ 63028 h 361466"/>
              <a:gd name="connsiteX468" fmla="*/ 283162 w 977755"/>
              <a:gd name="connsiteY468" fmla="*/ 50822 h 361466"/>
              <a:gd name="connsiteX469" fmla="*/ 361536 w 977755"/>
              <a:gd name="connsiteY469" fmla="*/ 49466 h 361466"/>
              <a:gd name="connsiteX470" fmla="*/ 375098 w 977755"/>
              <a:gd name="connsiteY470" fmla="*/ 63028 h 361466"/>
              <a:gd name="connsiteX471" fmla="*/ 361536 w 977755"/>
              <a:gd name="connsiteY471" fmla="*/ 76590 h 361466"/>
              <a:gd name="connsiteX472" fmla="*/ 347974 w 977755"/>
              <a:gd name="connsiteY472" fmla="*/ 63028 h 361466"/>
              <a:gd name="connsiteX473" fmla="*/ 361536 w 977755"/>
              <a:gd name="connsiteY473" fmla="*/ 49466 h 361466"/>
              <a:gd name="connsiteX474" fmla="*/ 518428 w 977755"/>
              <a:gd name="connsiteY474" fmla="*/ 46396 h 361466"/>
              <a:gd name="connsiteX475" fmla="*/ 535060 w 977755"/>
              <a:gd name="connsiteY475" fmla="*/ 63027 h 361466"/>
              <a:gd name="connsiteX476" fmla="*/ 518428 w 977755"/>
              <a:gd name="connsiteY476" fmla="*/ 79659 h 361466"/>
              <a:gd name="connsiteX477" fmla="*/ 501797 w 977755"/>
              <a:gd name="connsiteY477" fmla="*/ 63027 h 361466"/>
              <a:gd name="connsiteX478" fmla="*/ 518428 w 977755"/>
              <a:gd name="connsiteY478" fmla="*/ 46396 h 361466"/>
              <a:gd name="connsiteX479" fmla="*/ 596946 w 977755"/>
              <a:gd name="connsiteY479" fmla="*/ 44612 h 361466"/>
              <a:gd name="connsiteX480" fmla="*/ 615362 w 977755"/>
              <a:gd name="connsiteY480" fmla="*/ 63028 h 361466"/>
              <a:gd name="connsiteX481" fmla="*/ 596946 w 977755"/>
              <a:gd name="connsiteY481" fmla="*/ 81444 h 361466"/>
              <a:gd name="connsiteX482" fmla="*/ 578530 w 977755"/>
              <a:gd name="connsiteY482" fmla="*/ 63028 h 361466"/>
              <a:gd name="connsiteX483" fmla="*/ 596946 w 977755"/>
              <a:gd name="connsiteY483" fmla="*/ 44612 h 361466"/>
              <a:gd name="connsiteX484" fmla="*/ 753766 w 977755"/>
              <a:gd name="connsiteY484" fmla="*/ 40400 h 361466"/>
              <a:gd name="connsiteX485" fmla="*/ 776394 w 977755"/>
              <a:gd name="connsiteY485" fmla="*/ 63027 h 361466"/>
              <a:gd name="connsiteX486" fmla="*/ 753766 w 977755"/>
              <a:gd name="connsiteY486" fmla="*/ 85655 h 361466"/>
              <a:gd name="connsiteX487" fmla="*/ 731139 w 977755"/>
              <a:gd name="connsiteY487" fmla="*/ 63027 h 361466"/>
              <a:gd name="connsiteX488" fmla="*/ 753766 w 977755"/>
              <a:gd name="connsiteY488" fmla="*/ 40400 h 361466"/>
              <a:gd name="connsiteX489" fmla="*/ 832283 w 977755"/>
              <a:gd name="connsiteY489" fmla="*/ 37973 h 361466"/>
              <a:gd name="connsiteX490" fmla="*/ 857337 w 977755"/>
              <a:gd name="connsiteY490" fmla="*/ 63027 h 361466"/>
              <a:gd name="connsiteX491" fmla="*/ 832283 w 977755"/>
              <a:gd name="connsiteY491" fmla="*/ 88153 h 361466"/>
              <a:gd name="connsiteX492" fmla="*/ 807229 w 977755"/>
              <a:gd name="connsiteY492" fmla="*/ 63027 h 361466"/>
              <a:gd name="connsiteX493" fmla="*/ 832283 w 977755"/>
              <a:gd name="connsiteY493" fmla="*/ 37973 h 361466"/>
              <a:gd name="connsiteX494" fmla="*/ 8566 w 977755"/>
              <a:gd name="connsiteY494" fmla="*/ 15275 h 361466"/>
              <a:gd name="connsiteX495" fmla="*/ 15632 w 977755"/>
              <a:gd name="connsiteY495" fmla="*/ 19058 h 361466"/>
              <a:gd name="connsiteX496" fmla="*/ 17060 w 977755"/>
              <a:gd name="connsiteY496" fmla="*/ 23841 h 361466"/>
              <a:gd name="connsiteX497" fmla="*/ 16917 w 977755"/>
              <a:gd name="connsiteY497" fmla="*/ 25554 h 361466"/>
              <a:gd name="connsiteX498" fmla="*/ 15632 w 977755"/>
              <a:gd name="connsiteY498" fmla="*/ 28623 h 361466"/>
              <a:gd name="connsiteX499" fmla="*/ 8566 w 977755"/>
              <a:gd name="connsiteY499" fmla="*/ 32406 h 361466"/>
              <a:gd name="connsiteX500" fmla="*/ 6852 w 977755"/>
              <a:gd name="connsiteY500" fmla="*/ 32192 h 361466"/>
              <a:gd name="connsiteX501" fmla="*/ 2498 w 977755"/>
              <a:gd name="connsiteY501" fmla="*/ 29836 h 361466"/>
              <a:gd name="connsiteX502" fmla="*/ 1428 w 977755"/>
              <a:gd name="connsiteY502" fmla="*/ 28623 h 361466"/>
              <a:gd name="connsiteX503" fmla="*/ 143 w 977755"/>
              <a:gd name="connsiteY503" fmla="*/ 25554 h 361466"/>
              <a:gd name="connsiteX504" fmla="*/ 0 w 977755"/>
              <a:gd name="connsiteY504" fmla="*/ 23841 h 361466"/>
              <a:gd name="connsiteX505" fmla="*/ 143 w 977755"/>
              <a:gd name="connsiteY505" fmla="*/ 22127 h 361466"/>
              <a:gd name="connsiteX506" fmla="*/ 1428 w 977755"/>
              <a:gd name="connsiteY506" fmla="*/ 19058 h 361466"/>
              <a:gd name="connsiteX507" fmla="*/ 2498 w 977755"/>
              <a:gd name="connsiteY507" fmla="*/ 17773 h 361466"/>
              <a:gd name="connsiteX508" fmla="*/ 6852 w 977755"/>
              <a:gd name="connsiteY508" fmla="*/ 15418 h 361466"/>
              <a:gd name="connsiteX509" fmla="*/ 8566 w 977755"/>
              <a:gd name="connsiteY509" fmla="*/ 15275 h 361466"/>
              <a:gd name="connsiteX510" fmla="*/ 87011 w 977755"/>
              <a:gd name="connsiteY510" fmla="*/ 14347 h 361466"/>
              <a:gd name="connsiteX511" fmla="*/ 96505 w 977755"/>
              <a:gd name="connsiteY511" fmla="*/ 23840 h 361466"/>
              <a:gd name="connsiteX512" fmla="*/ 96291 w 977755"/>
              <a:gd name="connsiteY512" fmla="*/ 25768 h 361466"/>
              <a:gd name="connsiteX513" fmla="*/ 87011 w 977755"/>
              <a:gd name="connsiteY513" fmla="*/ 33334 h 361466"/>
              <a:gd name="connsiteX514" fmla="*/ 77732 w 977755"/>
              <a:gd name="connsiteY514" fmla="*/ 25768 h 361466"/>
              <a:gd name="connsiteX515" fmla="*/ 77518 w 977755"/>
              <a:gd name="connsiteY515" fmla="*/ 23840 h 361466"/>
              <a:gd name="connsiteX516" fmla="*/ 87011 w 977755"/>
              <a:gd name="connsiteY516" fmla="*/ 14347 h 361466"/>
              <a:gd name="connsiteX517" fmla="*/ 243832 w 977755"/>
              <a:gd name="connsiteY517" fmla="*/ 12205 h 361466"/>
              <a:gd name="connsiteX518" fmla="*/ 255467 w 977755"/>
              <a:gd name="connsiteY518" fmla="*/ 23840 h 361466"/>
              <a:gd name="connsiteX519" fmla="*/ 255253 w 977755"/>
              <a:gd name="connsiteY519" fmla="*/ 26195 h 361466"/>
              <a:gd name="connsiteX520" fmla="*/ 243832 w 977755"/>
              <a:gd name="connsiteY520" fmla="*/ 35475 h 361466"/>
              <a:gd name="connsiteX521" fmla="*/ 232411 w 977755"/>
              <a:gd name="connsiteY521" fmla="*/ 26195 h 361466"/>
              <a:gd name="connsiteX522" fmla="*/ 232197 w 977755"/>
              <a:gd name="connsiteY522" fmla="*/ 23840 h 361466"/>
              <a:gd name="connsiteX523" fmla="*/ 243832 w 977755"/>
              <a:gd name="connsiteY523" fmla="*/ 12205 h 361466"/>
              <a:gd name="connsiteX524" fmla="*/ 322349 w 977755"/>
              <a:gd name="connsiteY524" fmla="*/ 10921 h 361466"/>
              <a:gd name="connsiteX525" fmla="*/ 329559 w 977755"/>
              <a:gd name="connsiteY525" fmla="*/ 13134 h 361466"/>
              <a:gd name="connsiteX526" fmla="*/ 335198 w 977755"/>
              <a:gd name="connsiteY526" fmla="*/ 23841 h 361466"/>
              <a:gd name="connsiteX527" fmla="*/ 334912 w 977755"/>
              <a:gd name="connsiteY527" fmla="*/ 26410 h 361466"/>
              <a:gd name="connsiteX528" fmla="*/ 329559 w 977755"/>
              <a:gd name="connsiteY528" fmla="*/ 34476 h 361466"/>
              <a:gd name="connsiteX529" fmla="*/ 322349 w 977755"/>
              <a:gd name="connsiteY529" fmla="*/ 36689 h 361466"/>
              <a:gd name="connsiteX530" fmla="*/ 319780 w 977755"/>
              <a:gd name="connsiteY530" fmla="*/ 36404 h 361466"/>
              <a:gd name="connsiteX531" fmla="*/ 309787 w 977755"/>
              <a:gd name="connsiteY531" fmla="*/ 26410 h 361466"/>
              <a:gd name="connsiteX532" fmla="*/ 309501 w 977755"/>
              <a:gd name="connsiteY532" fmla="*/ 23841 h 361466"/>
              <a:gd name="connsiteX533" fmla="*/ 319780 w 977755"/>
              <a:gd name="connsiteY533" fmla="*/ 11207 h 361466"/>
              <a:gd name="connsiteX534" fmla="*/ 322349 w 977755"/>
              <a:gd name="connsiteY534" fmla="*/ 10921 h 361466"/>
              <a:gd name="connsiteX535" fmla="*/ 479098 w 977755"/>
              <a:gd name="connsiteY535" fmla="*/ 7994 h 361466"/>
              <a:gd name="connsiteX536" fmla="*/ 492232 w 977755"/>
              <a:gd name="connsiteY536" fmla="*/ 14989 h 361466"/>
              <a:gd name="connsiteX537" fmla="*/ 494944 w 977755"/>
              <a:gd name="connsiteY537" fmla="*/ 23840 h 361466"/>
              <a:gd name="connsiteX538" fmla="*/ 494659 w 977755"/>
              <a:gd name="connsiteY538" fmla="*/ 27052 h 361466"/>
              <a:gd name="connsiteX539" fmla="*/ 492303 w 977755"/>
              <a:gd name="connsiteY539" fmla="*/ 32691 h 361466"/>
              <a:gd name="connsiteX540" fmla="*/ 479098 w 977755"/>
              <a:gd name="connsiteY540" fmla="*/ 39615 h 361466"/>
              <a:gd name="connsiteX541" fmla="*/ 475886 w 977755"/>
              <a:gd name="connsiteY541" fmla="*/ 39258 h 361466"/>
              <a:gd name="connsiteX542" fmla="*/ 467891 w 977755"/>
              <a:gd name="connsiteY542" fmla="*/ 34975 h 361466"/>
              <a:gd name="connsiteX543" fmla="*/ 465964 w 977755"/>
              <a:gd name="connsiteY543" fmla="*/ 32620 h 361466"/>
              <a:gd name="connsiteX544" fmla="*/ 463608 w 977755"/>
              <a:gd name="connsiteY544" fmla="*/ 26981 h 361466"/>
              <a:gd name="connsiteX545" fmla="*/ 463323 w 977755"/>
              <a:gd name="connsiteY545" fmla="*/ 23769 h 361466"/>
              <a:gd name="connsiteX546" fmla="*/ 463608 w 977755"/>
              <a:gd name="connsiteY546" fmla="*/ 20557 h 361466"/>
              <a:gd name="connsiteX547" fmla="*/ 465964 w 977755"/>
              <a:gd name="connsiteY547" fmla="*/ 14918 h 361466"/>
              <a:gd name="connsiteX548" fmla="*/ 467891 w 977755"/>
              <a:gd name="connsiteY548" fmla="*/ 12562 h 361466"/>
              <a:gd name="connsiteX549" fmla="*/ 475886 w 977755"/>
              <a:gd name="connsiteY549" fmla="*/ 8280 h 361466"/>
              <a:gd name="connsiteX550" fmla="*/ 479098 w 977755"/>
              <a:gd name="connsiteY550" fmla="*/ 7994 h 361466"/>
              <a:gd name="connsiteX551" fmla="*/ 557687 w 977755"/>
              <a:gd name="connsiteY551" fmla="*/ 6352 h 361466"/>
              <a:gd name="connsiteX552" fmla="*/ 575175 w 977755"/>
              <a:gd name="connsiteY552" fmla="*/ 23840 h 361466"/>
              <a:gd name="connsiteX553" fmla="*/ 574818 w 977755"/>
              <a:gd name="connsiteY553" fmla="*/ 27338 h 361466"/>
              <a:gd name="connsiteX554" fmla="*/ 557687 w 977755"/>
              <a:gd name="connsiteY554" fmla="*/ 41328 h 361466"/>
              <a:gd name="connsiteX555" fmla="*/ 540556 w 977755"/>
              <a:gd name="connsiteY555" fmla="*/ 27338 h 361466"/>
              <a:gd name="connsiteX556" fmla="*/ 540199 w 977755"/>
              <a:gd name="connsiteY556" fmla="*/ 23840 h 361466"/>
              <a:gd name="connsiteX557" fmla="*/ 557687 w 977755"/>
              <a:gd name="connsiteY557" fmla="*/ 6352 h 361466"/>
              <a:gd name="connsiteX558" fmla="*/ 714579 w 977755"/>
              <a:gd name="connsiteY558" fmla="*/ 2284 h 361466"/>
              <a:gd name="connsiteX559" fmla="*/ 736064 w 977755"/>
              <a:gd name="connsiteY559" fmla="*/ 23769 h 361466"/>
              <a:gd name="connsiteX560" fmla="*/ 735636 w 977755"/>
              <a:gd name="connsiteY560" fmla="*/ 28123 h 361466"/>
              <a:gd name="connsiteX561" fmla="*/ 714579 w 977755"/>
              <a:gd name="connsiteY561" fmla="*/ 45326 h 361466"/>
              <a:gd name="connsiteX562" fmla="*/ 693522 w 977755"/>
              <a:gd name="connsiteY562" fmla="*/ 28123 h 361466"/>
              <a:gd name="connsiteX563" fmla="*/ 693094 w 977755"/>
              <a:gd name="connsiteY563" fmla="*/ 23769 h 361466"/>
              <a:gd name="connsiteX564" fmla="*/ 714579 w 977755"/>
              <a:gd name="connsiteY564" fmla="*/ 2284 h 361466"/>
              <a:gd name="connsiteX565" fmla="*/ 793025 w 977755"/>
              <a:gd name="connsiteY565" fmla="*/ 0 h 361466"/>
              <a:gd name="connsiteX566" fmla="*/ 806373 w 977755"/>
              <a:gd name="connsiteY566" fmla="*/ 4069 h 361466"/>
              <a:gd name="connsiteX567" fmla="*/ 816865 w 977755"/>
              <a:gd name="connsiteY567" fmla="*/ 23841 h 361466"/>
              <a:gd name="connsiteX568" fmla="*/ 816366 w 977755"/>
              <a:gd name="connsiteY568" fmla="*/ 28623 h 361466"/>
              <a:gd name="connsiteX569" fmla="*/ 806373 w 977755"/>
              <a:gd name="connsiteY569" fmla="*/ 43613 h 361466"/>
              <a:gd name="connsiteX570" fmla="*/ 793025 w 977755"/>
              <a:gd name="connsiteY570" fmla="*/ 47682 h 361466"/>
              <a:gd name="connsiteX571" fmla="*/ 788242 w 977755"/>
              <a:gd name="connsiteY571" fmla="*/ 47182 h 361466"/>
              <a:gd name="connsiteX572" fmla="*/ 769684 w 977755"/>
              <a:gd name="connsiteY572" fmla="*/ 28623 h 361466"/>
              <a:gd name="connsiteX573" fmla="*/ 769184 w 977755"/>
              <a:gd name="connsiteY573" fmla="*/ 23841 h 361466"/>
              <a:gd name="connsiteX574" fmla="*/ 788242 w 977755"/>
              <a:gd name="connsiteY574" fmla="*/ 500 h 361466"/>
              <a:gd name="connsiteX575" fmla="*/ 793025 w 977755"/>
              <a:gd name="connsiteY575" fmla="*/ 0 h 361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</a:cxnLst>
            <a:rect l="l" t="t" r="r" b="b"/>
            <a:pathLst>
              <a:path w="977755" h="361466">
                <a:moveTo>
                  <a:pt x="8566" y="329059"/>
                </a:moveTo>
                <a:cubicBezTo>
                  <a:pt x="11492" y="329059"/>
                  <a:pt x="14062" y="330558"/>
                  <a:pt x="15632" y="332842"/>
                </a:cubicBezTo>
                <a:cubicBezTo>
                  <a:pt x="16489" y="334198"/>
                  <a:pt x="17060" y="335840"/>
                  <a:pt x="17060" y="337625"/>
                </a:cubicBezTo>
                <a:cubicBezTo>
                  <a:pt x="17060" y="338838"/>
                  <a:pt x="16846" y="339980"/>
                  <a:pt x="16417" y="340979"/>
                </a:cubicBezTo>
                <a:cubicBezTo>
                  <a:pt x="16203" y="341479"/>
                  <a:pt x="15918" y="341979"/>
                  <a:pt x="15632" y="342407"/>
                </a:cubicBezTo>
                <a:cubicBezTo>
                  <a:pt x="15347" y="342835"/>
                  <a:pt x="14990" y="343264"/>
                  <a:pt x="14633" y="343620"/>
                </a:cubicBezTo>
                <a:cubicBezTo>
                  <a:pt x="13062" y="345191"/>
                  <a:pt x="10921" y="346119"/>
                  <a:pt x="8566" y="346119"/>
                </a:cubicBezTo>
                <a:cubicBezTo>
                  <a:pt x="7994" y="346119"/>
                  <a:pt x="7423" y="346119"/>
                  <a:pt x="6852" y="345976"/>
                </a:cubicBezTo>
                <a:cubicBezTo>
                  <a:pt x="5139" y="345619"/>
                  <a:pt x="3640" y="344763"/>
                  <a:pt x="2498" y="343620"/>
                </a:cubicBezTo>
                <a:cubicBezTo>
                  <a:pt x="2070" y="343192"/>
                  <a:pt x="1713" y="342764"/>
                  <a:pt x="1428" y="342336"/>
                </a:cubicBezTo>
                <a:cubicBezTo>
                  <a:pt x="1142" y="341907"/>
                  <a:pt x="857" y="341408"/>
                  <a:pt x="642" y="340908"/>
                </a:cubicBezTo>
                <a:cubicBezTo>
                  <a:pt x="428" y="340408"/>
                  <a:pt x="286" y="339909"/>
                  <a:pt x="143" y="339338"/>
                </a:cubicBezTo>
                <a:cubicBezTo>
                  <a:pt x="71" y="338767"/>
                  <a:pt x="0" y="338196"/>
                  <a:pt x="0" y="337625"/>
                </a:cubicBezTo>
                <a:cubicBezTo>
                  <a:pt x="0" y="336982"/>
                  <a:pt x="71" y="336411"/>
                  <a:pt x="143" y="335911"/>
                </a:cubicBezTo>
                <a:cubicBezTo>
                  <a:pt x="357" y="334769"/>
                  <a:pt x="785" y="333770"/>
                  <a:pt x="1428" y="332842"/>
                </a:cubicBezTo>
                <a:cubicBezTo>
                  <a:pt x="1784" y="332342"/>
                  <a:pt x="2141" y="331914"/>
                  <a:pt x="2498" y="331557"/>
                </a:cubicBezTo>
                <a:cubicBezTo>
                  <a:pt x="3712" y="330344"/>
                  <a:pt x="5211" y="329559"/>
                  <a:pt x="6852" y="329202"/>
                </a:cubicBezTo>
                <a:cubicBezTo>
                  <a:pt x="7423" y="329130"/>
                  <a:pt x="7994" y="329059"/>
                  <a:pt x="8566" y="329059"/>
                </a:cubicBezTo>
                <a:close/>
                <a:moveTo>
                  <a:pt x="86939" y="328060"/>
                </a:moveTo>
                <a:cubicBezTo>
                  <a:pt x="92222" y="328060"/>
                  <a:pt x="96433" y="332343"/>
                  <a:pt x="96433" y="337554"/>
                </a:cubicBezTo>
                <a:cubicBezTo>
                  <a:pt x="96433" y="338910"/>
                  <a:pt x="96219" y="340123"/>
                  <a:pt x="95719" y="341265"/>
                </a:cubicBezTo>
                <a:cubicBezTo>
                  <a:pt x="95219" y="342407"/>
                  <a:pt x="94506" y="343407"/>
                  <a:pt x="93578" y="344263"/>
                </a:cubicBezTo>
                <a:cubicBezTo>
                  <a:pt x="91865" y="345976"/>
                  <a:pt x="89509" y="347047"/>
                  <a:pt x="86868" y="347047"/>
                </a:cubicBezTo>
                <a:cubicBezTo>
                  <a:pt x="84227" y="347047"/>
                  <a:pt x="81872" y="345976"/>
                  <a:pt x="80158" y="344263"/>
                </a:cubicBezTo>
                <a:cubicBezTo>
                  <a:pt x="79302" y="343407"/>
                  <a:pt x="78659" y="342407"/>
                  <a:pt x="78160" y="341265"/>
                </a:cubicBezTo>
                <a:cubicBezTo>
                  <a:pt x="77732" y="340123"/>
                  <a:pt x="77446" y="338838"/>
                  <a:pt x="77446" y="337554"/>
                </a:cubicBezTo>
                <a:cubicBezTo>
                  <a:pt x="77446" y="332271"/>
                  <a:pt x="81729" y="328060"/>
                  <a:pt x="86939" y="328060"/>
                </a:cubicBezTo>
                <a:close/>
                <a:moveTo>
                  <a:pt x="243903" y="325990"/>
                </a:moveTo>
                <a:cubicBezTo>
                  <a:pt x="250327" y="325990"/>
                  <a:pt x="255538" y="331201"/>
                  <a:pt x="255538" y="337625"/>
                </a:cubicBezTo>
                <a:cubicBezTo>
                  <a:pt x="255538" y="339195"/>
                  <a:pt x="255181" y="340766"/>
                  <a:pt x="254610" y="342122"/>
                </a:cubicBezTo>
                <a:cubicBezTo>
                  <a:pt x="253967" y="343478"/>
                  <a:pt x="253182" y="344763"/>
                  <a:pt x="252111" y="345834"/>
                </a:cubicBezTo>
                <a:cubicBezTo>
                  <a:pt x="250041" y="347975"/>
                  <a:pt x="247115" y="349260"/>
                  <a:pt x="243903" y="349260"/>
                </a:cubicBezTo>
                <a:cubicBezTo>
                  <a:pt x="240691" y="349260"/>
                  <a:pt x="237764" y="347904"/>
                  <a:pt x="235694" y="345834"/>
                </a:cubicBezTo>
                <a:cubicBezTo>
                  <a:pt x="234624" y="344763"/>
                  <a:pt x="233767" y="343478"/>
                  <a:pt x="233196" y="342122"/>
                </a:cubicBezTo>
                <a:cubicBezTo>
                  <a:pt x="232625" y="340766"/>
                  <a:pt x="232268" y="339195"/>
                  <a:pt x="232268" y="337625"/>
                </a:cubicBezTo>
                <a:cubicBezTo>
                  <a:pt x="232268" y="331201"/>
                  <a:pt x="237479" y="325990"/>
                  <a:pt x="243903" y="325990"/>
                </a:cubicBezTo>
                <a:close/>
                <a:moveTo>
                  <a:pt x="322349" y="324705"/>
                </a:moveTo>
                <a:cubicBezTo>
                  <a:pt x="324990" y="324705"/>
                  <a:pt x="327489" y="325562"/>
                  <a:pt x="329559" y="326918"/>
                </a:cubicBezTo>
                <a:cubicBezTo>
                  <a:pt x="332913" y="329273"/>
                  <a:pt x="335198" y="333199"/>
                  <a:pt x="335198" y="337625"/>
                </a:cubicBezTo>
                <a:cubicBezTo>
                  <a:pt x="335198" y="339409"/>
                  <a:pt x="334841" y="341051"/>
                  <a:pt x="334198" y="342621"/>
                </a:cubicBezTo>
                <a:cubicBezTo>
                  <a:pt x="333556" y="344120"/>
                  <a:pt x="332557" y="345548"/>
                  <a:pt x="331414" y="346690"/>
                </a:cubicBezTo>
                <a:cubicBezTo>
                  <a:pt x="330843" y="347261"/>
                  <a:pt x="330201" y="347832"/>
                  <a:pt x="329559" y="348260"/>
                </a:cubicBezTo>
                <a:cubicBezTo>
                  <a:pt x="327489" y="349688"/>
                  <a:pt x="324990" y="350473"/>
                  <a:pt x="322349" y="350473"/>
                </a:cubicBezTo>
                <a:cubicBezTo>
                  <a:pt x="321493" y="350473"/>
                  <a:pt x="320636" y="350330"/>
                  <a:pt x="319780" y="350188"/>
                </a:cubicBezTo>
                <a:cubicBezTo>
                  <a:pt x="317281" y="349688"/>
                  <a:pt x="314997" y="348403"/>
                  <a:pt x="313284" y="346690"/>
                </a:cubicBezTo>
                <a:cubicBezTo>
                  <a:pt x="312071" y="345548"/>
                  <a:pt x="311143" y="344192"/>
                  <a:pt x="310500" y="342621"/>
                </a:cubicBezTo>
                <a:cubicBezTo>
                  <a:pt x="309858" y="341122"/>
                  <a:pt x="309501" y="339409"/>
                  <a:pt x="309501" y="337625"/>
                </a:cubicBezTo>
                <a:cubicBezTo>
                  <a:pt x="309501" y="331415"/>
                  <a:pt x="313927" y="326204"/>
                  <a:pt x="319780" y="324990"/>
                </a:cubicBezTo>
                <a:cubicBezTo>
                  <a:pt x="320565" y="324776"/>
                  <a:pt x="321493" y="324705"/>
                  <a:pt x="322349" y="324705"/>
                </a:cubicBezTo>
                <a:close/>
                <a:moveTo>
                  <a:pt x="479098" y="321707"/>
                </a:moveTo>
                <a:cubicBezTo>
                  <a:pt x="484594" y="321707"/>
                  <a:pt x="489376" y="324491"/>
                  <a:pt x="492232" y="328702"/>
                </a:cubicBezTo>
                <a:cubicBezTo>
                  <a:pt x="493945" y="331272"/>
                  <a:pt x="494944" y="334270"/>
                  <a:pt x="494944" y="337553"/>
                </a:cubicBezTo>
                <a:cubicBezTo>
                  <a:pt x="494944" y="339695"/>
                  <a:pt x="494516" y="341836"/>
                  <a:pt x="493731" y="343692"/>
                </a:cubicBezTo>
                <a:cubicBezTo>
                  <a:pt x="493374" y="344691"/>
                  <a:pt x="492874" y="345548"/>
                  <a:pt x="492303" y="346404"/>
                </a:cubicBezTo>
                <a:cubicBezTo>
                  <a:pt x="491732" y="347261"/>
                  <a:pt x="491090" y="348046"/>
                  <a:pt x="490304" y="348760"/>
                </a:cubicBezTo>
                <a:cubicBezTo>
                  <a:pt x="487449" y="351615"/>
                  <a:pt x="483452" y="353400"/>
                  <a:pt x="479098" y="353400"/>
                </a:cubicBezTo>
                <a:cubicBezTo>
                  <a:pt x="477956" y="353400"/>
                  <a:pt x="476885" y="353257"/>
                  <a:pt x="475886" y="353043"/>
                </a:cubicBezTo>
                <a:cubicBezTo>
                  <a:pt x="472816" y="352472"/>
                  <a:pt x="470033" y="350901"/>
                  <a:pt x="467891" y="348760"/>
                </a:cubicBezTo>
                <a:cubicBezTo>
                  <a:pt x="467177" y="348046"/>
                  <a:pt x="466535" y="347261"/>
                  <a:pt x="465964" y="346404"/>
                </a:cubicBezTo>
                <a:cubicBezTo>
                  <a:pt x="465393" y="345548"/>
                  <a:pt x="464965" y="344620"/>
                  <a:pt x="464536" y="343692"/>
                </a:cubicBezTo>
                <a:cubicBezTo>
                  <a:pt x="464108" y="342693"/>
                  <a:pt x="463823" y="341693"/>
                  <a:pt x="463608" y="340694"/>
                </a:cubicBezTo>
                <a:cubicBezTo>
                  <a:pt x="463466" y="339623"/>
                  <a:pt x="463323" y="338553"/>
                  <a:pt x="463323" y="337482"/>
                </a:cubicBezTo>
                <a:cubicBezTo>
                  <a:pt x="463323" y="336340"/>
                  <a:pt x="463394" y="335269"/>
                  <a:pt x="463608" y="334270"/>
                </a:cubicBezTo>
                <a:cubicBezTo>
                  <a:pt x="464037" y="332200"/>
                  <a:pt x="464822" y="330344"/>
                  <a:pt x="465964" y="328631"/>
                </a:cubicBezTo>
                <a:cubicBezTo>
                  <a:pt x="466535" y="327774"/>
                  <a:pt x="467177" y="326989"/>
                  <a:pt x="467891" y="326275"/>
                </a:cubicBezTo>
                <a:cubicBezTo>
                  <a:pt x="470033" y="324134"/>
                  <a:pt x="472816" y="322635"/>
                  <a:pt x="475886" y="321993"/>
                </a:cubicBezTo>
                <a:cubicBezTo>
                  <a:pt x="476956" y="321850"/>
                  <a:pt x="478027" y="321707"/>
                  <a:pt x="479098" y="321707"/>
                </a:cubicBezTo>
                <a:close/>
                <a:moveTo>
                  <a:pt x="557687" y="320066"/>
                </a:moveTo>
                <a:cubicBezTo>
                  <a:pt x="567323" y="320066"/>
                  <a:pt x="575175" y="327918"/>
                  <a:pt x="575175" y="337554"/>
                </a:cubicBezTo>
                <a:cubicBezTo>
                  <a:pt x="575175" y="339981"/>
                  <a:pt x="574675" y="342336"/>
                  <a:pt x="573819" y="344406"/>
                </a:cubicBezTo>
                <a:cubicBezTo>
                  <a:pt x="572891" y="346476"/>
                  <a:pt x="571606" y="348404"/>
                  <a:pt x="570178" y="349974"/>
                </a:cubicBezTo>
                <a:cubicBezTo>
                  <a:pt x="566966" y="353115"/>
                  <a:pt x="562612" y="355113"/>
                  <a:pt x="557758" y="355113"/>
                </a:cubicBezTo>
                <a:cubicBezTo>
                  <a:pt x="552905" y="355113"/>
                  <a:pt x="548479" y="353115"/>
                  <a:pt x="545338" y="349974"/>
                </a:cubicBezTo>
                <a:cubicBezTo>
                  <a:pt x="543697" y="348404"/>
                  <a:pt x="542412" y="346476"/>
                  <a:pt x="541555" y="344406"/>
                </a:cubicBezTo>
                <a:cubicBezTo>
                  <a:pt x="540699" y="342265"/>
                  <a:pt x="540199" y="339981"/>
                  <a:pt x="540199" y="337554"/>
                </a:cubicBezTo>
                <a:cubicBezTo>
                  <a:pt x="540199" y="327918"/>
                  <a:pt x="548051" y="320066"/>
                  <a:pt x="557687" y="320066"/>
                </a:cubicBezTo>
                <a:close/>
                <a:moveTo>
                  <a:pt x="714579" y="316140"/>
                </a:moveTo>
                <a:cubicBezTo>
                  <a:pt x="726428" y="316140"/>
                  <a:pt x="736064" y="325776"/>
                  <a:pt x="736064" y="337625"/>
                </a:cubicBezTo>
                <a:cubicBezTo>
                  <a:pt x="736064" y="340552"/>
                  <a:pt x="735422" y="343407"/>
                  <a:pt x="734351" y="345977"/>
                </a:cubicBezTo>
                <a:cubicBezTo>
                  <a:pt x="733281" y="348546"/>
                  <a:pt x="731710" y="350830"/>
                  <a:pt x="729854" y="352829"/>
                </a:cubicBezTo>
                <a:cubicBezTo>
                  <a:pt x="726000" y="356684"/>
                  <a:pt x="720575" y="359111"/>
                  <a:pt x="714651" y="359111"/>
                </a:cubicBezTo>
                <a:cubicBezTo>
                  <a:pt x="708726" y="359111"/>
                  <a:pt x="703373" y="356755"/>
                  <a:pt x="699447" y="352829"/>
                </a:cubicBezTo>
                <a:cubicBezTo>
                  <a:pt x="697448" y="350902"/>
                  <a:pt x="695878" y="348546"/>
                  <a:pt x="694807" y="345977"/>
                </a:cubicBezTo>
                <a:cubicBezTo>
                  <a:pt x="693665" y="343407"/>
                  <a:pt x="693094" y="340623"/>
                  <a:pt x="693094" y="337625"/>
                </a:cubicBezTo>
                <a:cubicBezTo>
                  <a:pt x="693094" y="325776"/>
                  <a:pt x="702730" y="316140"/>
                  <a:pt x="714579" y="316140"/>
                </a:cubicBezTo>
                <a:close/>
                <a:moveTo>
                  <a:pt x="793025" y="313784"/>
                </a:moveTo>
                <a:cubicBezTo>
                  <a:pt x="797950" y="313784"/>
                  <a:pt x="802590" y="315283"/>
                  <a:pt x="806373" y="317853"/>
                </a:cubicBezTo>
                <a:cubicBezTo>
                  <a:pt x="812725" y="322135"/>
                  <a:pt x="816865" y="329416"/>
                  <a:pt x="816865" y="337625"/>
                </a:cubicBezTo>
                <a:cubicBezTo>
                  <a:pt x="816865" y="340908"/>
                  <a:pt x="816223" y="344049"/>
                  <a:pt x="815010" y="346904"/>
                </a:cubicBezTo>
                <a:cubicBezTo>
                  <a:pt x="813796" y="349759"/>
                  <a:pt x="812012" y="352329"/>
                  <a:pt x="809870" y="354470"/>
                </a:cubicBezTo>
                <a:cubicBezTo>
                  <a:pt x="808800" y="355541"/>
                  <a:pt x="807586" y="356469"/>
                  <a:pt x="806373" y="357397"/>
                </a:cubicBezTo>
                <a:cubicBezTo>
                  <a:pt x="802518" y="359967"/>
                  <a:pt x="797950" y="361466"/>
                  <a:pt x="793025" y="361466"/>
                </a:cubicBezTo>
                <a:cubicBezTo>
                  <a:pt x="791383" y="361466"/>
                  <a:pt x="789813" y="361251"/>
                  <a:pt x="788242" y="360966"/>
                </a:cubicBezTo>
                <a:cubicBezTo>
                  <a:pt x="783603" y="360038"/>
                  <a:pt x="779391" y="357682"/>
                  <a:pt x="776179" y="354470"/>
                </a:cubicBezTo>
                <a:cubicBezTo>
                  <a:pt x="773966" y="352329"/>
                  <a:pt x="772253" y="349759"/>
                  <a:pt x="771040" y="346904"/>
                </a:cubicBezTo>
                <a:cubicBezTo>
                  <a:pt x="769826" y="344049"/>
                  <a:pt x="769184" y="340908"/>
                  <a:pt x="769184" y="337625"/>
                </a:cubicBezTo>
                <a:cubicBezTo>
                  <a:pt x="769184" y="326133"/>
                  <a:pt x="777393" y="316496"/>
                  <a:pt x="788242" y="314284"/>
                </a:cubicBezTo>
                <a:cubicBezTo>
                  <a:pt x="789741" y="313927"/>
                  <a:pt x="791383" y="313784"/>
                  <a:pt x="793025" y="313784"/>
                </a:cubicBezTo>
                <a:close/>
                <a:moveTo>
                  <a:pt x="47753" y="289372"/>
                </a:moveTo>
                <a:cubicBezTo>
                  <a:pt x="52749" y="289372"/>
                  <a:pt x="56747" y="293369"/>
                  <a:pt x="56747" y="298366"/>
                </a:cubicBezTo>
                <a:cubicBezTo>
                  <a:pt x="56747" y="303362"/>
                  <a:pt x="52749" y="307360"/>
                  <a:pt x="47753" y="307360"/>
                </a:cubicBezTo>
                <a:cubicBezTo>
                  <a:pt x="42756" y="307360"/>
                  <a:pt x="38759" y="303362"/>
                  <a:pt x="38759" y="298366"/>
                </a:cubicBezTo>
                <a:cubicBezTo>
                  <a:pt x="38759" y="293369"/>
                  <a:pt x="42756" y="289372"/>
                  <a:pt x="47753" y="289372"/>
                </a:cubicBezTo>
                <a:close/>
                <a:moveTo>
                  <a:pt x="126198" y="288373"/>
                </a:moveTo>
                <a:cubicBezTo>
                  <a:pt x="131694" y="288373"/>
                  <a:pt x="136191" y="292870"/>
                  <a:pt x="136191" y="298366"/>
                </a:cubicBezTo>
                <a:cubicBezTo>
                  <a:pt x="136191" y="303862"/>
                  <a:pt x="131694" y="308359"/>
                  <a:pt x="126198" y="308359"/>
                </a:cubicBezTo>
                <a:cubicBezTo>
                  <a:pt x="120631" y="308359"/>
                  <a:pt x="116205" y="303862"/>
                  <a:pt x="116205" y="298366"/>
                </a:cubicBezTo>
                <a:cubicBezTo>
                  <a:pt x="116205" y="292799"/>
                  <a:pt x="120702" y="288373"/>
                  <a:pt x="126198" y="288373"/>
                </a:cubicBezTo>
                <a:close/>
                <a:moveTo>
                  <a:pt x="283162" y="286160"/>
                </a:moveTo>
                <a:cubicBezTo>
                  <a:pt x="289872" y="286160"/>
                  <a:pt x="295368" y="291585"/>
                  <a:pt x="295368" y="298366"/>
                </a:cubicBezTo>
                <a:cubicBezTo>
                  <a:pt x="295368" y="305147"/>
                  <a:pt x="289872" y="310572"/>
                  <a:pt x="283162" y="310572"/>
                </a:cubicBezTo>
                <a:cubicBezTo>
                  <a:pt x="276452" y="310572"/>
                  <a:pt x="270956" y="305147"/>
                  <a:pt x="270956" y="298366"/>
                </a:cubicBezTo>
                <a:cubicBezTo>
                  <a:pt x="270956" y="291656"/>
                  <a:pt x="276381" y="286160"/>
                  <a:pt x="283162" y="286160"/>
                </a:cubicBezTo>
                <a:close/>
                <a:moveTo>
                  <a:pt x="361536" y="284804"/>
                </a:moveTo>
                <a:cubicBezTo>
                  <a:pt x="369031" y="284804"/>
                  <a:pt x="375098" y="290871"/>
                  <a:pt x="375098" y="298366"/>
                </a:cubicBezTo>
                <a:cubicBezTo>
                  <a:pt x="375098" y="305861"/>
                  <a:pt x="369031" y="311928"/>
                  <a:pt x="361536" y="311928"/>
                </a:cubicBezTo>
                <a:cubicBezTo>
                  <a:pt x="354041" y="311928"/>
                  <a:pt x="347974" y="305861"/>
                  <a:pt x="347974" y="298366"/>
                </a:cubicBezTo>
                <a:cubicBezTo>
                  <a:pt x="347974" y="290871"/>
                  <a:pt x="354041" y="284804"/>
                  <a:pt x="361536" y="284804"/>
                </a:cubicBezTo>
                <a:close/>
                <a:moveTo>
                  <a:pt x="518428" y="281735"/>
                </a:moveTo>
                <a:cubicBezTo>
                  <a:pt x="527636" y="281735"/>
                  <a:pt x="535060" y="289158"/>
                  <a:pt x="535060" y="298366"/>
                </a:cubicBezTo>
                <a:cubicBezTo>
                  <a:pt x="535060" y="307574"/>
                  <a:pt x="527636" y="314998"/>
                  <a:pt x="518428" y="314998"/>
                </a:cubicBezTo>
                <a:cubicBezTo>
                  <a:pt x="509220" y="314998"/>
                  <a:pt x="501797" y="307574"/>
                  <a:pt x="501797" y="298366"/>
                </a:cubicBezTo>
                <a:cubicBezTo>
                  <a:pt x="501797" y="289158"/>
                  <a:pt x="509220" y="281735"/>
                  <a:pt x="518428" y="281735"/>
                </a:cubicBezTo>
                <a:close/>
                <a:moveTo>
                  <a:pt x="596946" y="279950"/>
                </a:moveTo>
                <a:cubicBezTo>
                  <a:pt x="607082" y="279950"/>
                  <a:pt x="615362" y="288159"/>
                  <a:pt x="615362" y="298366"/>
                </a:cubicBezTo>
                <a:cubicBezTo>
                  <a:pt x="615362" y="308573"/>
                  <a:pt x="607082" y="316782"/>
                  <a:pt x="596946" y="316782"/>
                </a:cubicBezTo>
                <a:cubicBezTo>
                  <a:pt x="586810" y="316782"/>
                  <a:pt x="578530" y="308573"/>
                  <a:pt x="578530" y="298366"/>
                </a:cubicBezTo>
                <a:cubicBezTo>
                  <a:pt x="578530" y="288230"/>
                  <a:pt x="586739" y="279950"/>
                  <a:pt x="596946" y="279950"/>
                </a:cubicBezTo>
                <a:close/>
                <a:moveTo>
                  <a:pt x="753766" y="275739"/>
                </a:moveTo>
                <a:cubicBezTo>
                  <a:pt x="766258" y="275739"/>
                  <a:pt x="776394" y="285875"/>
                  <a:pt x="776394" y="298366"/>
                </a:cubicBezTo>
                <a:cubicBezTo>
                  <a:pt x="776394" y="310858"/>
                  <a:pt x="766258" y="320994"/>
                  <a:pt x="753766" y="320994"/>
                </a:cubicBezTo>
                <a:cubicBezTo>
                  <a:pt x="741275" y="320994"/>
                  <a:pt x="731139" y="310858"/>
                  <a:pt x="731139" y="298366"/>
                </a:cubicBezTo>
                <a:cubicBezTo>
                  <a:pt x="731139" y="285875"/>
                  <a:pt x="741275" y="275739"/>
                  <a:pt x="753766" y="275739"/>
                </a:cubicBezTo>
                <a:close/>
                <a:moveTo>
                  <a:pt x="832283" y="273241"/>
                </a:moveTo>
                <a:cubicBezTo>
                  <a:pt x="846131" y="273241"/>
                  <a:pt x="857337" y="284519"/>
                  <a:pt x="857337" y="298367"/>
                </a:cubicBezTo>
                <a:cubicBezTo>
                  <a:pt x="857337" y="312214"/>
                  <a:pt x="846059" y="323421"/>
                  <a:pt x="832283" y="323421"/>
                </a:cubicBezTo>
                <a:cubicBezTo>
                  <a:pt x="818436" y="323421"/>
                  <a:pt x="807229" y="312214"/>
                  <a:pt x="807229" y="298367"/>
                </a:cubicBezTo>
                <a:cubicBezTo>
                  <a:pt x="807229" y="284448"/>
                  <a:pt x="818436" y="273241"/>
                  <a:pt x="832283" y="273241"/>
                </a:cubicBezTo>
                <a:close/>
                <a:moveTo>
                  <a:pt x="86939" y="249685"/>
                </a:moveTo>
                <a:cubicBezTo>
                  <a:pt x="92222" y="249685"/>
                  <a:pt x="96433" y="253968"/>
                  <a:pt x="96433" y="259179"/>
                </a:cubicBezTo>
                <a:cubicBezTo>
                  <a:pt x="96433" y="264389"/>
                  <a:pt x="92222" y="268601"/>
                  <a:pt x="86939" y="268672"/>
                </a:cubicBezTo>
                <a:cubicBezTo>
                  <a:pt x="81657" y="268672"/>
                  <a:pt x="77446" y="264389"/>
                  <a:pt x="77446" y="259179"/>
                </a:cubicBezTo>
                <a:cubicBezTo>
                  <a:pt x="77446" y="253896"/>
                  <a:pt x="81729" y="249685"/>
                  <a:pt x="86939" y="249685"/>
                </a:cubicBezTo>
                <a:close/>
                <a:moveTo>
                  <a:pt x="165457" y="248686"/>
                </a:moveTo>
                <a:cubicBezTo>
                  <a:pt x="169097" y="248686"/>
                  <a:pt x="172309" y="250542"/>
                  <a:pt x="174165" y="253326"/>
                </a:cubicBezTo>
                <a:cubicBezTo>
                  <a:pt x="175307" y="254967"/>
                  <a:pt x="175950" y="257037"/>
                  <a:pt x="175950" y="259179"/>
                </a:cubicBezTo>
                <a:cubicBezTo>
                  <a:pt x="175950" y="261320"/>
                  <a:pt x="175307" y="263390"/>
                  <a:pt x="174165" y="265032"/>
                </a:cubicBezTo>
                <a:cubicBezTo>
                  <a:pt x="172238" y="267816"/>
                  <a:pt x="169026" y="269672"/>
                  <a:pt x="165457" y="269814"/>
                </a:cubicBezTo>
                <a:cubicBezTo>
                  <a:pt x="164672" y="269814"/>
                  <a:pt x="164029" y="269743"/>
                  <a:pt x="163315" y="269600"/>
                </a:cubicBezTo>
                <a:cubicBezTo>
                  <a:pt x="161317" y="269172"/>
                  <a:pt x="159461" y="268173"/>
                  <a:pt x="158033" y="266745"/>
                </a:cubicBezTo>
                <a:cubicBezTo>
                  <a:pt x="157534" y="266245"/>
                  <a:pt x="157105" y="265746"/>
                  <a:pt x="156748" y="265175"/>
                </a:cubicBezTo>
                <a:cubicBezTo>
                  <a:pt x="156035" y="264033"/>
                  <a:pt x="155464" y="262748"/>
                  <a:pt x="155178" y="261392"/>
                </a:cubicBezTo>
                <a:cubicBezTo>
                  <a:pt x="155035" y="260678"/>
                  <a:pt x="154964" y="259964"/>
                  <a:pt x="154964" y="259250"/>
                </a:cubicBezTo>
                <a:cubicBezTo>
                  <a:pt x="154964" y="258465"/>
                  <a:pt x="155035" y="257823"/>
                  <a:pt x="155178" y="257109"/>
                </a:cubicBezTo>
                <a:cubicBezTo>
                  <a:pt x="155464" y="255681"/>
                  <a:pt x="155963" y="254468"/>
                  <a:pt x="156748" y="253326"/>
                </a:cubicBezTo>
                <a:cubicBezTo>
                  <a:pt x="157105" y="252755"/>
                  <a:pt x="157534" y="252255"/>
                  <a:pt x="158033" y="251755"/>
                </a:cubicBezTo>
                <a:cubicBezTo>
                  <a:pt x="159461" y="250328"/>
                  <a:pt x="161245" y="249328"/>
                  <a:pt x="163315" y="248900"/>
                </a:cubicBezTo>
                <a:cubicBezTo>
                  <a:pt x="164029" y="248757"/>
                  <a:pt x="164743" y="248686"/>
                  <a:pt x="165457" y="248686"/>
                </a:cubicBezTo>
                <a:close/>
                <a:moveTo>
                  <a:pt x="322349" y="246259"/>
                </a:moveTo>
                <a:cubicBezTo>
                  <a:pt x="324990" y="246259"/>
                  <a:pt x="327489" y="247116"/>
                  <a:pt x="329559" y="248472"/>
                </a:cubicBezTo>
                <a:cubicBezTo>
                  <a:pt x="332913" y="250827"/>
                  <a:pt x="335198" y="254753"/>
                  <a:pt x="335198" y="259179"/>
                </a:cubicBezTo>
                <a:cubicBezTo>
                  <a:pt x="335198" y="263604"/>
                  <a:pt x="332985" y="267530"/>
                  <a:pt x="329559" y="269886"/>
                </a:cubicBezTo>
                <a:cubicBezTo>
                  <a:pt x="327489" y="271313"/>
                  <a:pt x="324990" y="272098"/>
                  <a:pt x="322349" y="272098"/>
                </a:cubicBezTo>
                <a:cubicBezTo>
                  <a:pt x="321493" y="272098"/>
                  <a:pt x="320636" y="271956"/>
                  <a:pt x="319780" y="271813"/>
                </a:cubicBezTo>
                <a:cubicBezTo>
                  <a:pt x="313927" y="270599"/>
                  <a:pt x="309501" y="265389"/>
                  <a:pt x="309501" y="259179"/>
                </a:cubicBezTo>
                <a:cubicBezTo>
                  <a:pt x="309501" y="252969"/>
                  <a:pt x="313927" y="247758"/>
                  <a:pt x="319780" y="246545"/>
                </a:cubicBezTo>
                <a:cubicBezTo>
                  <a:pt x="320565" y="246330"/>
                  <a:pt x="321493" y="246259"/>
                  <a:pt x="322349" y="246259"/>
                </a:cubicBezTo>
                <a:close/>
                <a:moveTo>
                  <a:pt x="400795" y="244903"/>
                </a:moveTo>
                <a:cubicBezTo>
                  <a:pt x="408718" y="244903"/>
                  <a:pt x="415071" y="251327"/>
                  <a:pt x="415071" y="259179"/>
                </a:cubicBezTo>
                <a:cubicBezTo>
                  <a:pt x="415071" y="267031"/>
                  <a:pt x="408647" y="273455"/>
                  <a:pt x="400795" y="273455"/>
                </a:cubicBezTo>
                <a:cubicBezTo>
                  <a:pt x="392943" y="273455"/>
                  <a:pt x="386519" y="267031"/>
                  <a:pt x="386519" y="259179"/>
                </a:cubicBezTo>
                <a:cubicBezTo>
                  <a:pt x="386519" y="251256"/>
                  <a:pt x="392943" y="244903"/>
                  <a:pt x="400795" y="244903"/>
                </a:cubicBezTo>
                <a:close/>
                <a:moveTo>
                  <a:pt x="557687" y="241691"/>
                </a:moveTo>
                <a:cubicBezTo>
                  <a:pt x="567323" y="241691"/>
                  <a:pt x="575175" y="249543"/>
                  <a:pt x="575175" y="259179"/>
                </a:cubicBezTo>
                <a:cubicBezTo>
                  <a:pt x="575175" y="268815"/>
                  <a:pt x="567323" y="276667"/>
                  <a:pt x="557687" y="276667"/>
                </a:cubicBezTo>
                <a:cubicBezTo>
                  <a:pt x="548051" y="276667"/>
                  <a:pt x="540199" y="268815"/>
                  <a:pt x="540199" y="259179"/>
                </a:cubicBezTo>
                <a:cubicBezTo>
                  <a:pt x="540199" y="249543"/>
                  <a:pt x="548051" y="241691"/>
                  <a:pt x="557687" y="241691"/>
                </a:cubicBezTo>
                <a:close/>
                <a:moveTo>
                  <a:pt x="636061" y="239764"/>
                </a:moveTo>
                <a:cubicBezTo>
                  <a:pt x="642771" y="239764"/>
                  <a:pt x="648695" y="243190"/>
                  <a:pt x="652193" y="248330"/>
                </a:cubicBezTo>
                <a:cubicBezTo>
                  <a:pt x="654263" y="251399"/>
                  <a:pt x="655476" y="255182"/>
                  <a:pt x="655476" y="259179"/>
                </a:cubicBezTo>
                <a:cubicBezTo>
                  <a:pt x="655476" y="263177"/>
                  <a:pt x="654263" y="266960"/>
                  <a:pt x="652193" y="270029"/>
                </a:cubicBezTo>
                <a:cubicBezTo>
                  <a:pt x="648695" y="275168"/>
                  <a:pt x="642842" y="278594"/>
                  <a:pt x="636061" y="278594"/>
                </a:cubicBezTo>
                <a:cubicBezTo>
                  <a:pt x="634705" y="278594"/>
                  <a:pt x="633420" y="278452"/>
                  <a:pt x="632135" y="278166"/>
                </a:cubicBezTo>
                <a:cubicBezTo>
                  <a:pt x="628352" y="277381"/>
                  <a:pt x="624997" y="275525"/>
                  <a:pt x="622356" y="272884"/>
                </a:cubicBezTo>
                <a:cubicBezTo>
                  <a:pt x="621500" y="272028"/>
                  <a:pt x="620715" y="271028"/>
                  <a:pt x="620001" y="270029"/>
                </a:cubicBezTo>
                <a:cubicBezTo>
                  <a:pt x="618573" y="267959"/>
                  <a:pt x="617574" y="265603"/>
                  <a:pt x="617074" y="263105"/>
                </a:cubicBezTo>
                <a:cubicBezTo>
                  <a:pt x="616789" y="261820"/>
                  <a:pt x="616646" y="260535"/>
                  <a:pt x="616646" y="259179"/>
                </a:cubicBezTo>
                <a:cubicBezTo>
                  <a:pt x="616646" y="257823"/>
                  <a:pt x="616789" y="256538"/>
                  <a:pt x="617074" y="255253"/>
                </a:cubicBezTo>
                <a:cubicBezTo>
                  <a:pt x="617574" y="252755"/>
                  <a:pt x="618573" y="250400"/>
                  <a:pt x="620001" y="248330"/>
                </a:cubicBezTo>
                <a:cubicBezTo>
                  <a:pt x="620715" y="247330"/>
                  <a:pt x="621500" y="246331"/>
                  <a:pt x="622356" y="245474"/>
                </a:cubicBezTo>
                <a:cubicBezTo>
                  <a:pt x="624926" y="242833"/>
                  <a:pt x="628352" y="240977"/>
                  <a:pt x="632135" y="240192"/>
                </a:cubicBezTo>
                <a:cubicBezTo>
                  <a:pt x="633420" y="239907"/>
                  <a:pt x="634705" y="239764"/>
                  <a:pt x="636061" y="239764"/>
                </a:cubicBezTo>
                <a:close/>
                <a:moveTo>
                  <a:pt x="793025" y="235338"/>
                </a:moveTo>
                <a:cubicBezTo>
                  <a:pt x="797950" y="235338"/>
                  <a:pt x="802590" y="236837"/>
                  <a:pt x="806373" y="239407"/>
                </a:cubicBezTo>
                <a:cubicBezTo>
                  <a:pt x="812725" y="243689"/>
                  <a:pt x="816865" y="250970"/>
                  <a:pt x="816865" y="259179"/>
                </a:cubicBezTo>
                <a:cubicBezTo>
                  <a:pt x="816865" y="267387"/>
                  <a:pt x="812654" y="274597"/>
                  <a:pt x="806373" y="278951"/>
                </a:cubicBezTo>
                <a:cubicBezTo>
                  <a:pt x="802518" y="281521"/>
                  <a:pt x="797950" y="283020"/>
                  <a:pt x="793025" y="283020"/>
                </a:cubicBezTo>
                <a:cubicBezTo>
                  <a:pt x="791383" y="283020"/>
                  <a:pt x="789813" y="282805"/>
                  <a:pt x="788242" y="282520"/>
                </a:cubicBezTo>
                <a:cubicBezTo>
                  <a:pt x="777321" y="280307"/>
                  <a:pt x="769184" y="270671"/>
                  <a:pt x="769184" y="259179"/>
                </a:cubicBezTo>
                <a:cubicBezTo>
                  <a:pt x="769184" y="247687"/>
                  <a:pt x="777393" y="238050"/>
                  <a:pt x="788242" y="235838"/>
                </a:cubicBezTo>
                <a:cubicBezTo>
                  <a:pt x="789741" y="235481"/>
                  <a:pt x="791383" y="235338"/>
                  <a:pt x="793025" y="235338"/>
                </a:cubicBezTo>
                <a:close/>
                <a:moveTo>
                  <a:pt x="871470" y="232768"/>
                </a:moveTo>
                <a:cubicBezTo>
                  <a:pt x="886032" y="232768"/>
                  <a:pt x="897881" y="244617"/>
                  <a:pt x="897881" y="259178"/>
                </a:cubicBezTo>
                <a:cubicBezTo>
                  <a:pt x="897881" y="273740"/>
                  <a:pt x="886032" y="285589"/>
                  <a:pt x="871470" y="285589"/>
                </a:cubicBezTo>
                <a:cubicBezTo>
                  <a:pt x="856909" y="285589"/>
                  <a:pt x="845060" y="273740"/>
                  <a:pt x="845060" y="259178"/>
                </a:cubicBezTo>
                <a:cubicBezTo>
                  <a:pt x="845060" y="244617"/>
                  <a:pt x="856909" y="232768"/>
                  <a:pt x="871470" y="232768"/>
                </a:cubicBezTo>
                <a:close/>
                <a:moveTo>
                  <a:pt x="126198" y="209927"/>
                </a:moveTo>
                <a:cubicBezTo>
                  <a:pt x="131694" y="209927"/>
                  <a:pt x="136191" y="214424"/>
                  <a:pt x="136191" y="219920"/>
                </a:cubicBezTo>
                <a:cubicBezTo>
                  <a:pt x="136191" y="225416"/>
                  <a:pt x="131694" y="229913"/>
                  <a:pt x="126198" y="229913"/>
                </a:cubicBezTo>
                <a:cubicBezTo>
                  <a:pt x="120631" y="229913"/>
                  <a:pt x="116205" y="225416"/>
                  <a:pt x="116205" y="219920"/>
                </a:cubicBezTo>
                <a:cubicBezTo>
                  <a:pt x="116205" y="214353"/>
                  <a:pt x="120702" y="209927"/>
                  <a:pt x="126198" y="209927"/>
                </a:cubicBezTo>
                <a:close/>
                <a:moveTo>
                  <a:pt x="204644" y="208856"/>
                </a:moveTo>
                <a:cubicBezTo>
                  <a:pt x="210782" y="208856"/>
                  <a:pt x="215708" y="213853"/>
                  <a:pt x="215708" y="219920"/>
                </a:cubicBezTo>
                <a:cubicBezTo>
                  <a:pt x="215708" y="226058"/>
                  <a:pt x="210782" y="230984"/>
                  <a:pt x="204644" y="230984"/>
                </a:cubicBezTo>
                <a:cubicBezTo>
                  <a:pt x="198505" y="230984"/>
                  <a:pt x="193580" y="225987"/>
                  <a:pt x="193580" y="219920"/>
                </a:cubicBezTo>
                <a:cubicBezTo>
                  <a:pt x="193580" y="213781"/>
                  <a:pt x="198577" y="208856"/>
                  <a:pt x="204644" y="208856"/>
                </a:cubicBezTo>
                <a:close/>
                <a:moveTo>
                  <a:pt x="361536" y="206358"/>
                </a:moveTo>
                <a:cubicBezTo>
                  <a:pt x="369031" y="206358"/>
                  <a:pt x="375098" y="212425"/>
                  <a:pt x="375098" y="219920"/>
                </a:cubicBezTo>
                <a:cubicBezTo>
                  <a:pt x="375098" y="227415"/>
                  <a:pt x="369031" y="233482"/>
                  <a:pt x="361536" y="233482"/>
                </a:cubicBezTo>
                <a:cubicBezTo>
                  <a:pt x="354041" y="233482"/>
                  <a:pt x="347974" y="227415"/>
                  <a:pt x="347974" y="219920"/>
                </a:cubicBezTo>
                <a:cubicBezTo>
                  <a:pt x="347974" y="212425"/>
                  <a:pt x="354041" y="206358"/>
                  <a:pt x="361536" y="206358"/>
                </a:cubicBezTo>
                <a:close/>
                <a:moveTo>
                  <a:pt x="440054" y="204930"/>
                </a:moveTo>
                <a:cubicBezTo>
                  <a:pt x="448334" y="204930"/>
                  <a:pt x="455043" y="211640"/>
                  <a:pt x="455043" y="219920"/>
                </a:cubicBezTo>
                <a:cubicBezTo>
                  <a:pt x="455043" y="228200"/>
                  <a:pt x="448262" y="234981"/>
                  <a:pt x="440054" y="234909"/>
                </a:cubicBezTo>
                <a:cubicBezTo>
                  <a:pt x="431774" y="234909"/>
                  <a:pt x="425064" y="228200"/>
                  <a:pt x="425064" y="219920"/>
                </a:cubicBezTo>
                <a:cubicBezTo>
                  <a:pt x="425064" y="211640"/>
                  <a:pt x="431774" y="204930"/>
                  <a:pt x="440054" y="204930"/>
                </a:cubicBezTo>
                <a:close/>
                <a:moveTo>
                  <a:pt x="596946" y="201504"/>
                </a:moveTo>
                <a:cubicBezTo>
                  <a:pt x="607082" y="201504"/>
                  <a:pt x="615362" y="209713"/>
                  <a:pt x="615362" y="219920"/>
                </a:cubicBezTo>
                <a:cubicBezTo>
                  <a:pt x="615362" y="230127"/>
                  <a:pt x="607082" y="238407"/>
                  <a:pt x="596946" y="238336"/>
                </a:cubicBezTo>
                <a:cubicBezTo>
                  <a:pt x="586810" y="238336"/>
                  <a:pt x="578530" y="230127"/>
                  <a:pt x="578530" y="219920"/>
                </a:cubicBezTo>
                <a:cubicBezTo>
                  <a:pt x="578530" y="209784"/>
                  <a:pt x="586739" y="201504"/>
                  <a:pt x="596946" y="201504"/>
                </a:cubicBezTo>
                <a:close/>
                <a:moveTo>
                  <a:pt x="675321" y="199506"/>
                </a:moveTo>
                <a:cubicBezTo>
                  <a:pt x="686598" y="199506"/>
                  <a:pt x="695735" y="208643"/>
                  <a:pt x="695735" y="219921"/>
                </a:cubicBezTo>
                <a:cubicBezTo>
                  <a:pt x="695735" y="231199"/>
                  <a:pt x="686598" y="240407"/>
                  <a:pt x="675321" y="240335"/>
                </a:cubicBezTo>
                <a:cubicBezTo>
                  <a:pt x="664043" y="240335"/>
                  <a:pt x="654906" y="231199"/>
                  <a:pt x="654906" y="219921"/>
                </a:cubicBezTo>
                <a:cubicBezTo>
                  <a:pt x="654906" y="208643"/>
                  <a:pt x="664043" y="199506"/>
                  <a:pt x="675321" y="199506"/>
                </a:cubicBezTo>
                <a:close/>
                <a:moveTo>
                  <a:pt x="832283" y="194866"/>
                </a:moveTo>
                <a:cubicBezTo>
                  <a:pt x="846131" y="194866"/>
                  <a:pt x="857337" y="206073"/>
                  <a:pt x="857337" y="219920"/>
                </a:cubicBezTo>
                <a:cubicBezTo>
                  <a:pt x="857337" y="233768"/>
                  <a:pt x="846059" y="245046"/>
                  <a:pt x="832283" y="245046"/>
                </a:cubicBezTo>
                <a:cubicBezTo>
                  <a:pt x="818436" y="245046"/>
                  <a:pt x="807229" y="233768"/>
                  <a:pt x="807229" y="219920"/>
                </a:cubicBezTo>
                <a:cubicBezTo>
                  <a:pt x="807229" y="206073"/>
                  <a:pt x="818436" y="194866"/>
                  <a:pt x="832283" y="194866"/>
                </a:cubicBezTo>
                <a:close/>
                <a:moveTo>
                  <a:pt x="165529" y="170240"/>
                </a:moveTo>
                <a:cubicBezTo>
                  <a:pt x="169169" y="170240"/>
                  <a:pt x="172381" y="172096"/>
                  <a:pt x="174237" y="174880"/>
                </a:cubicBezTo>
                <a:cubicBezTo>
                  <a:pt x="175379" y="176521"/>
                  <a:pt x="176022" y="178591"/>
                  <a:pt x="176022" y="180733"/>
                </a:cubicBezTo>
                <a:cubicBezTo>
                  <a:pt x="176022" y="182160"/>
                  <a:pt x="175665" y="183517"/>
                  <a:pt x="175165" y="184801"/>
                </a:cubicBezTo>
                <a:cubicBezTo>
                  <a:pt x="174879" y="185444"/>
                  <a:pt x="174523" y="186015"/>
                  <a:pt x="174166" y="186586"/>
                </a:cubicBezTo>
                <a:cubicBezTo>
                  <a:pt x="173737" y="187157"/>
                  <a:pt x="173309" y="187657"/>
                  <a:pt x="173024" y="188299"/>
                </a:cubicBezTo>
                <a:cubicBezTo>
                  <a:pt x="171096" y="190226"/>
                  <a:pt x="168527" y="191368"/>
                  <a:pt x="165600" y="191368"/>
                </a:cubicBezTo>
                <a:cubicBezTo>
                  <a:pt x="164815" y="191368"/>
                  <a:pt x="164173" y="191297"/>
                  <a:pt x="163459" y="191154"/>
                </a:cubicBezTo>
                <a:cubicBezTo>
                  <a:pt x="161460" y="190726"/>
                  <a:pt x="159604" y="189727"/>
                  <a:pt x="158177" y="188299"/>
                </a:cubicBezTo>
                <a:cubicBezTo>
                  <a:pt x="157677" y="187799"/>
                  <a:pt x="157249" y="187300"/>
                  <a:pt x="156892" y="186729"/>
                </a:cubicBezTo>
                <a:cubicBezTo>
                  <a:pt x="156464" y="186158"/>
                  <a:pt x="156178" y="185587"/>
                  <a:pt x="155893" y="184944"/>
                </a:cubicBezTo>
                <a:cubicBezTo>
                  <a:pt x="155607" y="184302"/>
                  <a:pt x="155393" y="183659"/>
                  <a:pt x="155250" y="182946"/>
                </a:cubicBezTo>
                <a:cubicBezTo>
                  <a:pt x="155107" y="182232"/>
                  <a:pt x="155036" y="181518"/>
                  <a:pt x="155036" y="180804"/>
                </a:cubicBezTo>
                <a:cubicBezTo>
                  <a:pt x="155036" y="180019"/>
                  <a:pt x="155107" y="179377"/>
                  <a:pt x="155250" y="178663"/>
                </a:cubicBezTo>
                <a:cubicBezTo>
                  <a:pt x="155536" y="177235"/>
                  <a:pt x="156035" y="176022"/>
                  <a:pt x="156820" y="174880"/>
                </a:cubicBezTo>
                <a:cubicBezTo>
                  <a:pt x="157177" y="174309"/>
                  <a:pt x="157606" y="173809"/>
                  <a:pt x="158105" y="173309"/>
                </a:cubicBezTo>
                <a:cubicBezTo>
                  <a:pt x="159533" y="171882"/>
                  <a:pt x="161317" y="170882"/>
                  <a:pt x="163387" y="170454"/>
                </a:cubicBezTo>
                <a:cubicBezTo>
                  <a:pt x="164101" y="170311"/>
                  <a:pt x="164815" y="170240"/>
                  <a:pt x="165529" y="170240"/>
                </a:cubicBezTo>
                <a:close/>
                <a:moveTo>
                  <a:pt x="243903" y="169098"/>
                </a:moveTo>
                <a:cubicBezTo>
                  <a:pt x="250327" y="169098"/>
                  <a:pt x="255538" y="174309"/>
                  <a:pt x="255538" y="180733"/>
                </a:cubicBezTo>
                <a:cubicBezTo>
                  <a:pt x="255538" y="182303"/>
                  <a:pt x="255181" y="183874"/>
                  <a:pt x="254610" y="185230"/>
                </a:cubicBezTo>
                <a:cubicBezTo>
                  <a:pt x="253967" y="186657"/>
                  <a:pt x="253182" y="187871"/>
                  <a:pt x="252111" y="188942"/>
                </a:cubicBezTo>
                <a:cubicBezTo>
                  <a:pt x="250041" y="191083"/>
                  <a:pt x="247115" y="192368"/>
                  <a:pt x="243903" y="192368"/>
                </a:cubicBezTo>
                <a:cubicBezTo>
                  <a:pt x="240691" y="192368"/>
                  <a:pt x="237764" y="191012"/>
                  <a:pt x="235694" y="188942"/>
                </a:cubicBezTo>
                <a:cubicBezTo>
                  <a:pt x="234624" y="187871"/>
                  <a:pt x="233767" y="186586"/>
                  <a:pt x="233196" y="185230"/>
                </a:cubicBezTo>
                <a:cubicBezTo>
                  <a:pt x="232625" y="183874"/>
                  <a:pt x="232268" y="182303"/>
                  <a:pt x="232268" y="180733"/>
                </a:cubicBezTo>
                <a:cubicBezTo>
                  <a:pt x="232268" y="174309"/>
                  <a:pt x="237479" y="169098"/>
                  <a:pt x="243903" y="169098"/>
                </a:cubicBezTo>
                <a:close/>
                <a:moveTo>
                  <a:pt x="400795" y="166385"/>
                </a:moveTo>
                <a:cubicBezTo>
                  <a:pt x="408718" y="166385"/>
                  <a:pt x="415071" y="172809"/>
                  <a:pt x="415071" y="180661"/>
                </a:cubicBezTo>
                <a:cubicBezTo>
                  <a:pt x="415071" y="182660"/>
                  <a:pt x="414642" y="184515"/>
                  <a:pt x="413929" y="186229"/>
                </a:cubicBezTo>
                <a:cubicBezTo>
                  <a:pt x="413215" y="187942"/>
                  <a:pt x="412144" y="189512"/>
                  <a:pt x="410859" y="190797"/>
                </a:cubicBezTo>
                <a:cubicBezTo>
                  <a:pt x="408290" y="193438"/>
                  <a:pt x="404721" y="195008"/>
                  <a:pt x="400795" y="195008"/>
                </a:cubicBezTo>
                <a:cubicBezTo>
                  <a:pt x="396869" y="195008"/>
                  <a:pt x="393300" y="193366"/>
                  <a:pt x="390730" y="190797"/>
                </a:cubicBezTo>
                <a:cubicBezTo>
                  <a:pt x="389446" y="189441"/>
                  <a:pt x="388375" y="187942"/>
                  <a:pt x="387661" y="186229"/>
                </a:cubicBezTo>
                <a:cubicBezTo>
                  <a:pt x="386947" y="184515"/>
                  <a:pt x="386519" y="182660"/>
                  <a:pt x="386519" y="180661"/>
                </a:cubicBezTo>
                <a:cubicBezTo>
                  <a:pt x="386519" y="172738"/>
                  <a:pt x="392943" y="166385"/>
                  <a:pt x="400795" y="166385"/>
                </a:cubicBezTo>
                <a:close/>
                <a:moveTo>
                  <a:pt x="479098" y="164815"/>
                </a:moveTo>
                <a:cubicBezTo>
                  <a:pt x="484594" y="164815"/>
                  <a:pt x="489376" y="167599"/>
                  <a:pt x="492232" y="171810"/>
                </a:cubicBezTo>
                <a:cubicBezTo>
                  <a:pt x="493945" y="174380"/>
                  <a:pt x="494944" y="177378"/>
                  <a:pt x="494944" y="180661"/>
                </a:cubicBezTo>
                <a:cubicBezTo>
                  <a:pt x="494944" y="182803"/>
                  <a:pt x="494516" y="184873"/>
                  <a:pt x="493731" y="186800"/>
                </a:cubicBezTo>
                <a:cubicBezTo>
                  <a:pt x="493374" y="187799"/>
                  <a:pt x="492874" y="188656"/>
                  <a:pt x="492303" y="189512"/>
                </a:cubicBezTo>
                <a:cubicBezTo>
                  <a:pt x="491732" y="190369"/>
                  <a:pt x="491090" y="191154"/>
                  <a:pt x="490304" y="191939"/>
                </a:cubicBezTo>
                <a:cubicBezTo>
                  <a:pt x="487449" y="194794"/>
                  <a:pt x="483452" y="196579"/>
                  <a:pt x="479098" y="196579"/>
                </a:cubicBezTo>
                <a:cubicBezTo>
                  <a:pt x="477956" y="196579"/>
                  <a:pt x="476885" y="196436"/>
                  <a:pt x="475886" y="196222"/>
                </a:cubicBezTo>
                <a:cubicBezTo>
                  <a:pt x="472816" y="195651"/>
                  <a:pt x="470033" y="194081"/>
                  <a:pt x="467891" y="191939"/>
                </a:cubicBezTo>
                <a:cubicBezTo>
                  <a:pt x="467177" y="191225"/>
                  <a:pt x="466535" y="190440"/>
                  <a:pt x="465964" y="189584"/>
                </a:cubicBezTo>
                <a:cubicBezTo>
                  <a:pt x="465393" y="188727"/>
                  <a:pt x="464965" y="187799"/>
                  <a:pt x="464536" y="186871"/>
                </a:cubicBezTo>
                <a:cubicBezTo>
                  <a:pt x="464108" y="185872"/>
                  <a:pt x="463823" y="184873"/>
                  <a:pt x="463608" y="183873"/>
                </a:cubicBezTo>
                <a:cubicBezTo>
                  <a:pt x="463466" y="182803"/>
                  <a:pt x="463323" y="181732"/>
                  <a:pt x="463323" y="180661"/>
                </a:cubicBezTo>
                <a:cubicBezTo>
                  <a:pt x="463323" y="179519"/>
                  <a:pt x="463394" y="178449"/>
                  <a:pt x="463608" y="177449"/>
                </a:cubicBezTo>
                <a:cubicBezTo>
                  <a:pt x="464037" y="175379"/>
                  <a:pt x="464822" y="173523"/>
                  <a:pt x="465964" y="171810"/>
                </a:cubicBezTo>
                <a:cubicBezTo>
                  <a:pt x="466535" y="170954"/>
                  <a:pt x="467177" y="170168"/>
                  <a:pt x="467891" y="169455"/>
                </a:cubicBezTo>
                <a:cubicBezTo>
                  <a:pt x="470033" y="167313"/>
                  <a:pt x="472816" y="165814"/>
                  <a:pt x="475886" y="165172"/>
                </a:cubicBezTo>
                <a:cubicBezTo>
                  <a:pt x="476956" y="164958"/>
                  <a:pt x="478027" y="164815"/>
                  <a:pt x="479098" y="164815"/>
                </a:cubicBezTo>
                <a:close/>
                <a:moveTo>
                  <a:pt x="636061" y="161317"/>
                </a:moveTo>
                <a:cubicBezTo>
                  <a:pt x="642771" y="161317"/>
                  <a:pt x="648695" y="164743"/>
                  <a:pt x="652193" y="169883"/>
                </a:cubicBezTo>
                <a:cubicBezTo>
                  <a:pt x="654263" y="172952"/>
                  <a:pt x="655476" y="176735"/>
                  <a:pt x="655476" y="180732"/>
                </a:cubicBezTo>
                <a:cubicBezTo>
                  <a:pt x="655476" y="183445"/>
                  <a:pt x="654977" y="185943"/>
                  <a:pt x="653977" y="188298"/>
                </a:cubicBezTo>
                <a:cubicBezTo>
                  <a:pt x="653478" y="189441"/>
                  <a:pt x="652907" y="190583"/>
                  <a:pt x="652193" y="191582"/>
                </a:cubicBezTo>
                <a:cubicBezTo>
                  <a:pt x="651479" y="192581"/>
                  <a:pt x="650694" y="193581"/>
                  <a:pt x="649766" y="194437"/>
                </a:cubicBezTo>
                <a:cubicBezTo>
                  <a:pt x="646268" y="198006"/>
                  <a:pt x="641415" y="200148"/>
                  <a:pt x="636061" y="200148"/>
                </a:cubicBezTo>
                <a:cubicBezTo>
                  <a:pt x="634705" y="200148"/>
                  <a:pt x="633420" y="200005"/>
                  <a:pt x="632135" y="199719"/>
                </a:cubicBezTo>
                <a:cubicBezTo>
                  <a:pt x="628352" y="198934"/>
                  <a:pt x="624997" y="197078"/>
                  <a:pt x="622356" y="194437"/>
                </a:cubicBezTo>
                <a:cubicBezTo>
                  <a:pt x="621500" y="193581"/>
                  <a:pt x="620715" y="192581"/>
                  <a:pt x="620001" y="191582"/>
                </a:cubicBezTo>
                <a:cubicBezTo>
                  <a:pt x="619287" y="190583"/>
                  <a:pt x="618716" y="189441"/>
                  <a:pt x="618216" y="188298"/>
                </a:cubicBezTo>
                <a:cubicBezTo>
                  <a:pt x="617717" y="187156"/>
                  <a:pt x="617360" y="185943"/>
                  <a:pt x="617074" y="184658"/>
                </a:cubicBezTo>
                <a:cubicBezTo>
                  <a:pt x="616789" y="183373"/>
                  <a:pt x="616646" y="182088"/>
                  <a:pt x="616646" y="180732"/>
                </a:cubicBezTo>
                <a:cubicBezTo>
                  <a:pt x="616646" y="179376"/>
                  <a:pt x="616789" y="178091"/>
                  <a:pt x="617074" y="176806"/>
                </a:cubicBezTo>
                <a:cubicBezTo>
                  <a:pt x="617574" y="174308"/>
                  <a:pt x="618573" y="171953"/>
                  <a:pt x="620001" y="169883"/>
                </a:cubicBezTo>
                <a:cubicBezTo>
                  <a:pt x="620715" y="168883"/>
                  <a:pt x="621500" y="167884"/>
                  <a:pt x="622356" y="167027"/>
                </a:cubicBezTo>
                <a:cubicBezTo>
                  <a:pt x="624926" y="164386"/>
                  <a:pt x="628352" y="162530"/>
                  <a:pt x="632135" y="161745"/>
                </a:cubicBezTo>
                <a:cubicBezTo>
                  <a:pt x="633420" y="161460"/>
                  <a:pt x="634705" y="161317"/>
                  <a:pt x="636061" y="161317"/>
                </a:cubicBezTo>
                <a:close/>
                <a:moveTo>
                  <a:pt x="714579" y="159247"/>
                </a:moveTo>
                <a:cubicBezTo>
                  <a:pt x="726428" y="159247"/>
                  <a:pt x="736064" y="168883"/>
                  <a:pt x="736064" y="180732"/>
                </a:cubicBezTo>
                <a:cubicBezTo>
                  <a:pt x="736064" y="183659"/>
                  <a:pt x="735422" y="186514"/>
                  <a:pt x="734351" y="189084"/>
                </a:cubicBezTo>
                <a:cubicBezTo>
                  <a:pt x="733281" y="191653"/>
                  <a:pt x="731710" y="193937"/>
                  <a:pt x="729854" y="195936"/>
                </a:cubicBezTo>
                <a:cubicBezTo>
                  <a:pt x="726000" y="199791"/>
                  <a:pt x="720575" y="202218"/>
                  <a:pt x="714651" y="202218"/>
                </a:cubicBezTo>
                <a:cubicBezTo>
                  <a:pt x="708726" y="202218"/>
                  <a:pt x="703373" y="199862"/>
                  <a:pt x="699447" y="195936"/>
                </a:cubicBezTo>
                <a:cubicBezTo>
                  <a:pt x="697448" y="194009"/>
                  <a:pt x="695878" y="191653"/>
                  <a:pt x="694807" y="189084"/>
                </a:cubicBezTo>
                <a:cubicBezTo>
                  <a:pt x="693665" y="186514"/>
                  <a:pt x="693094" y="183730"/>
                  <a:pt x="693094" y="180732"/>
                </a:cubicBezTo>
                <a:cubicBezTo>
                  <a:pt x="693094" y="168883"/>
                  <a:pt x="702730" y="159247"/>
                  <a:pt x="714579" y="159247"/>
                </a:cubicBezTo>
                <a:close/>
                <a:moveTo>
                  <a:pt x="871470" y="154322"/>
                </a:moveTo>
                <a:cubicBezTo>
                  <a:pt x="886032" y="154322"/>
                  <a:pt x="897881" y="166171"/>
                  <a:pt x="897881" y="180732"/>
                </a:cubicBezTo>
                <a:cubicBezTo>
                  <a:pt x="897881" y="184373"/>
                  <a:pt x="897167" y="187870"/>
                  <a:pt x="895811" y="191011"/>
                </a:cubicBezTo>
                <a:cubicBezTo>
                  <a:pt x="894455" y="194152"/>
                  <a:pt x="892527" y="197007"/>
                  <a:pt x="890172" y="199434"/>
                </a:cubicBezTo>
                <a:cubicBezTo>
                  <a:pt x="885389" y="204216"/>
                  <a:pt x="878751" y="207143"/>
                  <a:pt x="871470" y="207143"/>
                </a:cubicBezTo>
                <a:cubicBezTo>
                  <a:pt x="864118" y="207143"/>
                  <a:pt x="857551" y="204216"/>
                  <a:pt x="852769" y="199434"/>
                </a:cubicBezTo>
                <a:cubicBezTo>
                  <a:pt x="850413" y="197007"/>
                  <a:pt x="848486" y="194152"/>
                  <a:pt x="847130" y="191011"/>
                </a:cubicBezTo>
                <a:cubicBezTo>
                  <a:pt x="845774" y="187870"/>
                  <a:pt x="845060" y="184373"/>
                  <a:pt x="845060" y="180732"/>
                </a:cubicBezTo>
                <a:cubicBezTo>
                  <a:pt x="845060" y="166171"/>
                  <a:pt x="856909" y="154322"/>
                  <a:pt x="871470" y="154322"/>
                </a:cubicBezTo>
                <a:close/>
                <a:moveTo>
                  <a:pt x="126198" y="131481"/>
                </a:moveTo>
                <a:cubicBezTo>
                  <a:pt x="131694" y="131481"/>
                  <a:pt x="136191" y="135978"/>
                  <a:pt x="136191" y="141474"/>
                </a:cubicBezTo>
                <a:cubicBezTo>
                  <a:pt x="136191" y="146970"/>
                  <a:pt x="131694" y="151467"/>
                  <a:pt x="126198" y="151467"/>
                </a:cubicBezTo>
                <a:cubicBezTo>
                  <a:pt x="120631" y="151467"/>
                  <a:pt x="116205" y="146970"/>
                  <a:pt x="116205" y="141474"/>
                </a:cubicBezTo>
                <a:cubicBezTo>
                  <a:pt x="116205" y="135907"/>
                  <a:pt x="120702" y="131481"/>
                  <a:pt x="126198" y="131481"/>
                </a:cubicBezTo>
                <a:close/>
                <a:moveTo>
                  <a:pt x="204644" y="130410"/>
                </a:moveTo>
                <a:cubicBezTo>
                  <a:pt x="210782" y="130410"/>
                  <a:pt x="215708" y="135407"/>
                  <a:pt x="215708" y="141474"/>
                </a:cubicBezTo>
                <a:cubicBezTo>
                  <a:pt x="215708" y="147612"/>
                  <a:pt x="210782" y="152538"/>
                  <a:pt x="204644" y="152538"/>
                </a:cubicBezTo>
                <a:cubicBezTo>
                  <a:pt x="198505" y="152538"/>
                  <a:pt x="193580" y="147541"/>
                  <a:pt x="193580" y="141474"/>
                </a:cubicBezTo>
                <a:cubicBezTo>
                  <a:pt x="193580" y="135335"/>
                  <a:pt x="198577" y="130410"/>
                  <a:pt x="204644" y="130410"/>
                </a:cubicBezTo>
                <a:close/>
                <a:moveTo>
                  <a:pt x="361536" y="127912"/>
                </a:moveTo>
                <a:cubicBezTo>
                  <a:pt x="369031" y="127912"/>
                  <a:pt x="375098" y="133979"/>
                  <a:pt x="375098" y="141474"/>
                </a:cubicBezTo>
                <a:cubicBezTo>
                  <a:pt x="375098" y="148969"/>
                  <a:pt x="369031" y="155036"/>
                  <a:pt x="361536" y="155036"/>
                </a:cubicBezTo>
                <a:cubicBezTo>
                  <a:pt x="354041" y="155036"/>
                  <a:pt x="347974" y="148969"/>
                  <a:pt x="347974" y="141474"/>
                </a:cubicBezTo>
                <a:cubicBezTo>
                  <a:pt x="347974" y="133979"/>
                  <a:pt x="354041" y="127912"/>
                  <a:pt x="361536" y="127912"/>
                </a:cubicBezTo>
                <a:close/>
                <a:moveTo>
                  <a:pt x="440054" y="126484"/>
                </a:moveTo>
                <a:cubicBezTo>
                  <a:pt x="448334" y="126484"/>
                  <a:pt x="455043" y="133194"/>
                  <a:pt x="455043" y="141474"/>
                </a:cubicBezTo>
                <a:cubicBezTo>
                  <a:pt x="455043" y="149754"/>
                  <a:pt x="448262" y="156535"/>
                  <a:pt x="440054" y="156463"/>
                </a:cubicBezTo>
                <a:cubicBezTo>
                  <a:pt x="431774" y="156463"/>
                  <a:pt x="425064" y="149754"/>
                  <a:pt x="425064" y="141474"/>
                </a:cubicBezTo>
                <a:cubicBezTo>
                  <a:pt x="425064" y="133194"/>
                  <a:pt x="431774" y="126484"/>
                  <a:pt x="440054" y="126484"/>
                </a:cubicBezTo>
                <a:close/>
                <a:moveTo>
                  <a:pt x="596946" y="123058"/>
                </a:moveTo>
                <a:cubicBezTo>
                  <a:pt x="607082" y="123058"/>
                  <a:pt x="615362" y="131267"/>
                  <a:pt x="615362" y="141474"/>
                </a:cubicBezTo>
                <a:cubicBezTo>
                  <a:pt x="615362" y="151681"/>
                  <a:pt x="607082" y="159890"/>
                  <a:pt x="596946" y="159890"/>
                </a:cubicBezTo>
                <a:cubicBezTo>
                  <a:pt x="586810" y="159890"/>
                  <a:pt x="578530" y="151681"/>
                  <a:pt x="578530" y="141474"/>
                </a:cubicBezTo>
                <a:cubicBezTo>
                  <a:pt x="578530" y="131338"/>
                  <a:pt x="586739" y="123058"/>
                  <a:pt x="596946" y="123058"/>
                </a:cubicBezTo>
                <a:close/>
                <a:moveTo>
                  <a:pt x="675321" y="121059"/>
                </a:moveTo>
                <a:cubicBezTo>
                  <a:pt x="686598" y="121059"/>
                  <a:pt x="695735" y="130196"/>
                  <a:pt x="695735" y="141474"/>
                </a:cubicBezTo>
                <a:cubicBezTo>
                  <a:pt x="695735" y="152752"/>
                  <a:pt x="686598" y="161888"/>
                  <a:pt x="675321" y="161888"/>
                </a:cubicBezTo>
                <a:cubicBezTo>
                  <a:pt x="664043" y="161888"/>
                  <a:pt x="654906" y="152752"/>
                  <a:pt x="654906" y="141474"/>
                </a:cubicBezTo>
                <a:cubicBezTo>
                  <a:pt x="654906" y="130196"/>
                  <a:pt x="664043" y="121059"/>
                  <a:pt x="675321" y="121059"/>
                </a:cubicBezTo>
                <a:close/>
                <a:moveTo>
                  <a:pt x="832283" y="116348"/>
                </a:moveTo>
                <a:cubicBezTo>
                  <a:pt x="846131" y="116348"/>
                  <a:pt x="857337" y="127626"/>
                  <a:pt x="857337" y="141474"/>
                </a:cubicBezTo>
                <a:cubicBezTo>
                  <a:pt x="857337" y="155321"/>
                  <a:pt x="846059" y="166599"/>
                  <a:pt x="832283" y="166528"/>
                </a:cubicBezTo>
                <a:cubicBezTo>
                  <a:pt x="818436" y="166528"/>
                  <a:pt x="807229" y="155321"/>
                  <a:pt x="807229" y="141474"/>
                </a:cubicBezTo>
                <a:cubicBezTo>
                  <a:pt x="807229" y="127555"/>
                  <a:pt x="818436" y="116348"/>
                  <a:pt x="832283" y="116348"/>
                </a:cubicBezTo>
                <a:close/>
                <a:moveTo>
                  <a:pt x="910730" y="113636"/>
                </a:moveTo>
                <a:cubicBezTo>
                  <a:pt x="926076" y="113636"/>
                  <a:pt x="938496" y="126127"/>
                  <a:pt x="938496" y="141474"/>
                </a:cubicBezTo>
                <a:lnTo>
                  <a:pt x="930397" y="161004"/>
                </a:lnTo>
                <a:lnTo>
                  <a:pt x="949989" y="152895"/>
                </a:lnTo>
                <a:cubicBezTo>
                  <a:pt x="965335" y="152895"/>
                  <a:pt x="977755" y="165315"/>
                  <a:pt x="977755" y="180662"/>
                </a:cubicBezTo>
                <a:cubicBezTo>
                  <a:pt x="977755" y="184516"/>
                  <a:pt x="976970" y="188157"/>
                  <a:pt x="975542" y="191511"/>
                </a:cubicBezTo>
                <a:cubicBezTo>
                  <a:pt x="974115" y="194866"/>
                  <a:pt x="972045" y="197864"/>
                  <a:pt x="969618" y="200362"/>
                </a:cubicBezTo>
                <a:cubicBezTo>
                  <a:pt x="964621" y="205359"/>
                  <a:pt x="957698" y="208500"/>
                  <a:pt x="949989" y="208500"/>
                </a:cubicBezTo>
                <a:lnTo>
                  <a:pt x="930410" y="200383"/>
                </a:lnTo>
                <a:lnTo>
                  <a:pt x="938496" y="219920"/>
                </a:lnTo>
                <a:cubicBezTo>
                  <a:pt x="938496" y="235266"/>
                  <a:pt x="926005" y="247758"/>
                  <a:pt x="910730" y="247758"/>
                </a:cubicBezTo>
                <a:cubicBezTo>
                  <a:pt x="895383" y="247758"/>
                  <a:pt x="882963" y="235266"/>
                  <a:pt x="882963" y="219920"/>
                </a:cubicBezTo>
                <a:cubicBezTo>
                  <a:pt x="882963" y="204573"/>
                  <a:pt x="895383" y="192153"/>
                  <a:pt x="910730" y="192153"/>
                </a:cubicBezTo>
                <a:lnTo>
                  <a:pt x="930281" y="200246"/>
                </a:lnTo>
                <a:lnTo>
                  <a:pt x="924435" y="191511"/>
                </a:lnTo>
                <a:cubicBezTo>
                  <a:pt x="923007" y="188157"/>
                  <a:pt x="922222" y="184516"/>
                  <a:pt x="922222" y="180662"/>
                </a:cubicBezTo>
                <a:lnTo>
                  <a:pt x="930295" y="161159"/>
                </a:lnTo>
                <a:lnTo>
                  <a:pt x="910730" y="169241"/>
                </a:lnTo>
                <a:cubicBezTo>
                  <a:pt x="895383" y="169241"/>
                  <a:pt x="882963" y="156821"/>
                  <a:pt x="882963" y="141474"/>
                </a:cubicBezTo>
                <a:cubicBezTo>
                  <a:pt x="882963" y="126056"/>
                  <a:pt x="895383" y="113636"/>
                  <a:pt x="910730" y="113636"/>
                </a:cubicBezTo>
                <a:close/>
                <a:moveTo>
                  <a:pt x="86939" y="92793"/>
                </a:moveTo>
                <a:cubicBezTo>
                  <a:pt x="92222" y="92793"/>
                  <a:pt x="96433" y="97076"/>
                  <a:pt x="96433" y="102286"/>
                </a:cubicBezTo>
                <a:cubicBezTo>
                  <a:pt x="96433" y="107497"/>
                  <a:pt x="92222" y="111709"/>
                  <a:pt x="86939" y="111780"/>
                </a:cubicBezTo>
                <a:cubicBezTo>
                  <a:pt x="81657" y="111780"/>
                  <a:pt x="77446" y="107497"/>
                  <a:pt x="77446" y="102286"/>
                </a:cubicBezTo>
                <a:cubicBezTo>
                  <a:pt x="77446" y="97004"/>
                  <a:pt x="81729" y="92793"/>
                  <a:pt x="86939" y="92793"/>
                </a:cubicBezTo>
                <a:close/>
                <a:moveTo>
                  <a:pt x="165457" y="91794"/>
                </a:moveTo>
                <a:cubicBezTo>
                  <a:pt x="169097" y="91794"/>
                  <a:pt x="172309" y="93650"/>
                  <a:pt x="174165" y="96434"/>
                </a:cubicBezTo>
                <a:cubicBezTo>
                  <a:pt x="175307" y="98075"/>
                  <a:pt x="175950" y="100145"/>
                  <a:pt x="175950" y="102287"/>
                </a:cubicBezTo>
                <a:cubicBezTo>
                  <a:pt x="175950" y="104428"/>
                  <a:pt x="175307" y="106498"/>
                  <a:pt x="174165" y="108140"/>
                </a:cubicBezTo>
                <a:cubicBezTo>
                  <a:pt x="172238" y="110924"/>
                  <a:pt x="169026" y="112780"/>
                  <a:pt x="165457" y="112922"/>
                </a:cubicBezTo>
                <a:cubicBezTo>
                  <a:pt x="164672" y="112922"/>
                  <a:pt x="164029" y="112851"/>
                  <a:pt x="163315" y="112708"/>
                </a:cubicBezTo>
                <a:cubicBezTo>
                  <a:pt x="161317" y="112280"/>
                  <a:pt x="159461" y="111281"/>
                  <a:pt x="158033" y="109853"/>
                </a:cubicBezTo>
                <a:cubicBezTo>
                  <a:pt x="157534" y="109353"/>
                  <a:pt x="157105" y="108854"/>
                  <a:pt x="156748" y="108283"/>
                </a:cubicBezTo>
                <a:cubicBezTo>
                  <a:pt x="156035" y="107141"/>
                  <a:pt x="155464" y="105856"/>
                  <a:pt x="155178" y="104500"/>
                </a:cubicBezTo>
                <a:cubicBezTo>
                  <a:pt x="155035" y="103786"/>
                  <a:pt x="154964" y="103072"/>
                  <a:pt x="154964" y="102358"/>
                </a:cubicBezTo>
                <a:cubicBezTo>
                  <a:pt x="154964" y="101573"/>
                  <a:pt x="155035" y="100931"/>
                  <a:pt x="155178" y="100217"/>
                </a:cubicBezTo>
                <a:cubicBezTo>
                  <a:pt x="155464" y="98789"/>
                  <a:pt x="155963" y="97576"/>
                  <a:pt x="156748" y="96434"/>
                </a:cubicBezTo>
                <a:cubicBezTo>
                  <a:pt x="157105" y="95863"/>
                  <a:pt x="157534" y="95363"/>
                  <a:pt x="158033" y="94863"/>
                </a:cubicBezTo>
                <a:cubicBezTo>
                  <a:pt x="159461" y="93436"/>
                  <a:pt x="161245" y="92436"/>
                  <a:pt x="163315" y="92008"/>
                </a:cubicBezTo>
                <a:cubicBezTo>
                  <a:pt x="164029" y="91865"/>
                  <a:pt x="164743" y="91794"/>
                  <a:pt x="165457" y="91794"/>
                </a:cubicBezTo>
                <a:close/>
                <a:moveTo>
                  <a:pt x="322349" y="89367"/>
                </a:moveTo>
                <a:cubicBezTo>
                  <a:pt x="324990" y="89367"/>
                  <a:pt x="327489" y="90224"/>
                  <a:pt x="329559" y="91580"/>
                </a:cubicBezTo>
                <a:cubicBezTo>
                  <a:pt x="332913" y="93935"/>
                  <a:pt x="335198" y="97861"/>
                  <a:pt x="335198" y="102287"/>
                </a:cubicBezTo>
                <a:cubicBezTo>
                  <a:pt x="335198" y="106712"/>
                  <a:pt x="332985" y="110638"/>
                  <a:pt x="329559" y="112994"/>
                </a:cubicBezTo>
                <a:cubicBezTo>
                  <a:pt x="327489" y="114421"/>
                  <a:pt x="324990" y="115206"/>
                  <a:pt x="322349" y="115206"/>
                </a:cubicBezTo>
                <a:cubicBezTo>
                  <a:pt x="321493" y="115206"/>
                  <a:pt x="320636" y="115064"/>
                  <a:pt x="319780" y="114921"/>
                </a:cubicBezTo>
                <a:cubicBezTo>
                  <a:pt x="313927" y="113707"/>
                  <a:pt x="309501" y="108497"/>
                  <a:pt x="309501" y="102287"/>
                </a:cubicBezTo>
                <a:cubicBezTo>
                  <a:pt x="309501" y="96077"/>
                  <a:pt x="313927" y="90866"/>
                  <a:pt x="319780" y="89653"/>
                </a:cubicBezTo>
                <a:cubicBezTo>
                  <a:pt x="320565" y="89438"/>
                  <a:pt x="321493" y="89367"/>
                  <a:pt x="322349" y="89367"/>
                </a:cubicBezTo>
                <a:close/>
                <a:moveTo>
                  <a:pt x="400795" y="88011"/>
                </a:moveTo>
                <a:cubicBezTo>
                  <a:pt x="408718" y="88011"/>
                  <a:pt x="415071" y="94435"/>
                  <a:pt x="415071" y="102287"/>
                </a:cubicBezTo>
                <a:cubicBezTo>
                  <a:pt x="415071" y="110139"/>
                  <a:pt x="408647" y="116563"/>
                  <a:pt x="400795" y="116563"/>
                </a:cubicBezTo>
                <a:cubicBezTo>
                  <a:pt x="392943" y="116563"/>
                  <a:pt x="386519" y="110139"/>
                  <a:pt x="386519" y="102287"/>
                </a:cubicBezTo>
                <a:cubicBezTo>
                  <a:pt x="386519" y="94364"/>
                  <a:pt x="392943" y="88011"/>
                  <a:pt x="400795" y="88011"/>
                </a:cubicBezTo>
                <a:close/>
                <a:moveTo>
                  <a:pt x="557687" y="84798"/>
                </a:moveTo>
                <a:cubicBezTo>
                  <a:pt x="567323" y="84798"/>
                  <a:pt x="575175" y="92650"/>
                  <a:pt x="575175" y="102286"/>
                </a:cubicBezTo>
                <a:cubicBezTo>
                  <a:pt x="575175" y="111922"/>
                  <a:pt x="567323" y="119774"/>
                  <a:pt x="557687" y="119774"/>
                </a:cubicBezTo>
                <a:cubicBezTo>
                  <a:pt x="548051" y="119774"/>
                  <a:pt x="540199" y="111922"/>
                  <a:pt x="540199" y="102286"/>
                </a:cubicBezTo>
                <a:cubicBezTo>
                  <a:pt x="540199" y="92650"/>
                  <a:pt x="548051" y="84798"/>
                  <a:pt x="557687" y="84798"/>
                </a:cubicBezTo>
                <a:close/>
                <a:moveTo>
                  <a:pt x="636061" y="82871"/>
                </a:moveTo>
                <a:cubicBezTo>
                  <a:pt x="642771" y="82871"/>
                  <a:pt x="648695" y="86297"/>
                  <a:pt x="652193" y="91437"/>
                </a:cubicBezTo>
                <a:cubicBezTo>
                  <a:pt x="654263" y="94506"/>
                  <a:pt x="655476" y="98289"/>
                  <a:pt x="655476" y="102286"/>
                </a:cubicBezTo>
                <a:cubicBezTo>
                  <a:pt x="655476" y="106284"/>
                  <a:pt x="654263" y="110067"/>
                  <a:pt x="652193" y="113136"/>
                </a:cubicBezTo>
                <a:cubicBezTo>
                  <a:pt x="648695" y="118275"/>
                  <a:pt x="642842" y="121702"/>
                  <a:pt x="636061" y="121702"/>
                </a:cubicBezTo>
                <a:cubicBezTo>
                  <a:pt x="634705" y="121702"/>
                  <a:pt x="633420" y="121559"/>
                  <a:pt x="632135" y="121273"/>
                </a:cubicBezTo>
                <a:cubicBezTo>
                  <a:pt x="628352" y="120488"/>
                  <a:pt x="624997" y="118632"/>
                  <a:pt x="622356" y="115991"/>
                </a:cubicBezTo>
                <a:cubicBezTo>
                  <a:pt x="621500" y="115135"/>
                  <a:pt x="620715" y="114135"/>
                  <a:pt x="620001" y="113136"/>
                </a:cubicBezTo>
                <a:cubicBezTo>
                  <a:pt x="618573" y="111066"/>
                  <a:pt x="617574" y="108710"/>
                  <a:pt x="617074" y="106212"/>
                </a:cubicBezTo>
                <a:cubicBezTo>
                  <a:pt x="616789" y="104927"/>
                  <a:pt x="616646" y="103642"/>
                  <a:pt x="616646" y="102286"/>
                </a:cubicBezTo>
                <a:cubicBezTo>
                  <a:pt x="616646" y="100930"/>
                  <a:pt x="616789" y="99645"/>
                  <a:pt x="617074" y="98360"/>
                </a:cubicBezTo>
                <a:cubicBezTo>
                  <a:pt x="617574" y="95862"/>
                  <a:pt x="618573" y="93507"/>
                  <a:pt x="620001" y="91437"/>
                </a:cubicBezTo>
                <a:cubicBezTo>
                  <a:pt x="620715" y="90437"/>
                  <a:pt x="621500" y="89438"/>
                  <a:pt x="622356" y="88581"/>
                </a:cubicBezTo>
                <a:cubicBezTo>
                  <a:pt x="624926" y="85940"/>
                  <a:pt x="628352" y="84084"/>
                  <a:pt x="632135" y="83299"/>
                </a:cubicBezTo>
                <a:cubicBezTo>
                  <a:pt x="633420" y="83014"/>
                  <a:pt x="634705" y="82871"/>
                  <a:pt x="636061" y="82871"/>
                </a:cubicBezTo>
                <a:close/>
                <a:moveTo>
                  <a:pt x="793025" y="78446"/>
                </a:moveTo>
                <a:cubicBezTo>
                  <a:pt x="797950" y="78446"/>
                  <a:pt x="802590" y="79945"/>
                  <a:pt x="806373" y="82515"/>
                </a:cubicBezTo>
                <a:cubicBezTo>
                  <a:pt x="812725" y="86797"/>
                  <a:pt x="816865" y="94078"/>
                  <a:pt x="816865" y="102287"/>
                </a:cubicBezTo>
                <a:cubicBezTo>
                  <a:pt x="816865" y="110495"/>
                  <a:pt x="812654" y="117776"/>
                  <a:pt x="806373" y="122059"/>
                </a:cubicBezTo>
                <a:cubicBezTo>
                  <a:pt x="802518" y="124629"/>
                  <a:pt x="797950" y="126128"/>
                  <a:pt x="793025" y="126128"/>
                </a:cubicBezTo>
                <a:cubicBezTo>
                  <a:pt x="791383" y="126128"/>
                  <a:pt x="789813" y="125913"/>
                  <a:pt x="788242" y="125628"/>
                </a:cubicBezTo>
                <a:cubicBezTo>
                  <a:pt x="777321" y="123415"/>
                  <a:pt x="769184" y="113779"/>
                  <a:pt x="769184" y="102287"/>
                </a:cubicBezTo>
                <a:cubicBezTo>
                  <a:pt x="769184" y="90795"/>
                  <a:pt x="777393" y="81158"/>
                  <a:pt x="788242" y="78946"/>
                </a:cubicBezTo>
                <a:cubicBezTo>
                  <a:pt x="789741" y="78589"/>
                  <a:pt x="791383" y="78446"/>
                  <a:pt x="793025" y="78446"/>
                </a:cubicBezTo>
                <a:close/>
                <a:moveTo>
                  <a:pt x="871470" y="75876"/>
                </a:moveTo>
                <a:cubicBezTo>
                  <a:pt x="886032" y="75876"/>
                  <a:pt x="897881" y="87725"/>
                  <a:pt x="897881" y="102286"/>
                </a:cubicBezTo>
                <a:cubicBezTo>
                  <a:pt x="897881" y="116848"/>
                  <a:pt x="886032" y="128697"/>
                  <a:pt x="871470" y="128697"/>
                </a:cubicBezTo>
                <a:cubicBezTo>
                  <a:pt x="856909" y="128697"/>
                  <a:pt x="845060" y="116848"/>
                  <a:pt x="845060" y="102286"/>
                </a:cubicBezTo>
                <a:cubicBezTo>
                  <a:pt x="845060" y="87725"/>
                  <a:pt x="856909" y="75876"/>
                  <a:pt x="871470" y="75876"/>
                </a:cubicBezTo>
                <a:close/>
                <a:moveTo>
                  <a:pt x="47753" y="54034"/>
                </a:moveTo>
                <a:cubicBezTo>
                  <a:pt x="52749" y="54034"/>
                  <a:pt x="56747" y="58031"/>
                  <a:pt x="56747" y="63028"/>
                </a:cubicBezTo>
                <a:cubicBezTo>
                  <a:pt x="56747" y="68024"/>
                  <a:pt x="52749" y="72022"/>
                  <a:pt x="47753" y="72022"/>
                </a:cubicBezTo>
                <a:cubicBezTo>
                  <a:pt x="42756" y="72022"/>
                  <a:pt x="38759" y="68024"/>
                  <a:pt x="38759" y="63028"/>
                </a:cubicBezTo>
                <a:cubicBezTo>
                  <a:pt x="38759" y="58031"/>
                  <a:pt x="42756" y="54034"/>
                  <a:pt x="47753" y="54034"/>
                </a:cubicBezTo>
                <a:close/>
                <a:moveTo>
                  <a:pt x="126198" y="53035"/>
                </a:moveTo>
                <a:cubicBezTo>
                  <a:pt x="131694" y="53035"/>
                  <a:pt x="136191" y="57532"/>
                  <a:pt x="136191" y="63028"/>
                </a:cubicBezTo>
                <a:cubicBezTo>
                  <a:pt x="136191" y="68524"/>
                  <a:pt x="131694" y="73021"/>
                  <a:pt x="126198" y="73021"/>
                </a:cubicBezTo>
                <a:cubicBezTo>
                  <a:pt x="120631" y="73021"/>
                  <a:pt x="116205" y="68524"/>
                  <a:pt x="116205" y="63028"/>
                </a:cubicBezTo>
                <a:cubicBezTo>
                  <a:pt x="116205" y="57461"/>
                  <a:pt x="120702" y="53035"/>
                  <a:pt x="126198" y="53035"/>
                </a:cubicBezTo>
                <a:close/>
                <a:moveTo>
                  <a:pt x="283162" y="50822"/>
                </a:moveTo>
                <a:cubicBezTo>
                  <a:pt x="289872" y="50822"/>
                  <a:pt x="295368" y="56247"/>
                  <a:pt x="295368" y="63028"/>
                </a:cubicBezTo>
                <a:cubicBezTo>
                  <a:pt x="295368" y="69809"/>
                  <a:pt x="289872" y="75305"/>
                  <a:pt x="283162" y="75234"/>
                </a:cubicBezTo>
                <a:cubicBezTo>
                  <a:pt x="276452" y="75234"/>
                  <a:pt x="270956" y="69809"/>
                  <a:pt x="270956" y="63028"/>
                </a:cubicBezTo>
                <a:cubicBezTo>
                  <a:pt x="270956" y="56318"/>
                  <a:pt x="276381" y="50822"/>
                  <a:pt x="283162" y="50822"/>
                </a:cubicBezTo>
                <a:close/>
                <a:moveTo>
                  <a:pt x="361536" y="49466"/>
                </a:moveTo>
                <a:cubicBezTo>
                  <a:pt x="369031" y="49466"/>
                  <a:pt x="375098" y="55533"/>
                  <a:pt x="375098" y="63028"/>
                </a:cubicBezTo>
                <a:cubicBezTo>
                  <a:pt x="375098" y="70523"/>
                  <a:pt x="369031" y="76590"/>
                  <a:pt x="361536" y="76590"/>
                </a:cubicBezTo>
                <a:cubicBezTo>
                  <a:pt x="354041" y="76590"/>
                  <a:pt x="347974" y="70523"/>
                  <a:pt x="347974" y="63028"/>
                </a:cubicBezTo>
                <a:cubicBezTo>
                  <a:pt x="347974" y="55533"/>
                  <a:pt x="354041" y="49466"/>
                  <a:pt x="361536" y="49466"/>
                </a:cubicBezTo>
                <a:close/>
                <a:moveTo>
                  <a:pt x="518428" y="46396"/>
                </a:moveTo>
                <a:cubicBezTo>
                  <a:pt x="527636" y="46396"/>
                  <a:pt x="535060" y="53819"/>
                  <a:pt x="535060" y="63027"/>
                </a:cubicBezTo>
                <a:cubicBezTo>
                  <a:pt x="535060" y="72235"/>
                  <a:pt x="527636" y="79730"/>
                  <a:pt x="518428" y="79659"/>
                </a:cubicBezTo>
                <a:cubicBezTo>
                  <a:pt x="509220" y="79659"/>
                  <a:pt x="501797" y="72235"/>
                  <a:pt x="501797" y="63027"/>
                </a:cubicBezTo>
                <a:cubicBezTo>
                  <a:pt x="501797" y="53819"/>
                  <a:pt x="509220" y="46396"/>
                  <a:pt x="518428" y="46396"/>
                </a:cubicBezTo>
                <a:close/>
                <a:moveTo>
                  <a:pt x="596946" y="44612"/>
                </a:moveTo>
                <a:cubicBezTo>
                  <a:pt x="607082" y="44612"/>
                  <a:pt x="615362" y="52821"/>
                  <a:pt x="615362" y="63028"/>
                </a:cubicBezTo>
                <a:cubicBezTo>
                  <a:pt x="615362" y="73235"/>
                  <a:pt x="607082" y="81515"/>
                  <a:pt x="596946" y="81444"/>
                </a:cubicBezTo>
                <a:cubicBezTo>
                  <a:pt x="586810" y="81444"/>
                  <a:pt x="578530" y="73235"/>
                  <a:pt x="578530" y="63028"/>
                </a:cubicBezTo>
                <a:cubicBezTo>
                  <a:pt x="578530" y="52892"/>
                  <a:pt x="586739" y="44612"/>
                  <a:pt x="596946" y="44612"/>
                </a:cubicBezTo>
                <a:close/>
                <a:moveTo>
                  <a:pt x="753766" y="40400"/>
                </a:moveTo>
                <a:cubicBezTo>
                  <a:pt x="766258" y="40400"/>
                  <a:pt x="776394" y="50536"/>
                  <a:pt x="776394" y="63027"/>
                </a:cubicBezTo>
                <a:cubicBezTo>
                  <a:pt x="776394" y="75519"/>
                  <a:pt x="766258" y="85726"/>
                  <a:pt x="753766" y="85655"/>
                </a:cubicBezTo>
                <a:cubicBezTo>
                  <a:pt x="741275" y="85655"/>
                  <a:pt x="731139" y="75519"/>
                  <a:pt x="731139" y="63027"/>
                </a:cubicBezTo>
                <a:cubicBezTo>
                  <a:pt x="731139" y="50536"/>
                  <a:pt x="741275" y="40400"/>
                  <a:pt x="753766" y="40400"/>
                </a:cubicBezTo>
                <a:close/>
                <a:moveTo>
                  <a:pt x="832283" y="37973"/>
                </a:moveTo>
                <a:cubicBezTo>
                  <a:pt x="846131" y="37973"/>
                  <a:pt x="857337" y="49180"/>
                  <a:pt x="857337" y="63027"/>
                </a:cubicBezTo>
                <a:cubicBezTo>
                  <a:pt x="857337" y="76875"/>
                  <a:pt x="846059" y="88153"/>
                  <a:pt x="832283" y="88153"/>
                </a:cubicBezTo>
                <a:cubicBezTo>
                  <a:pt x="818436" y="88153"/>
                  <a:pt x="807229" y="76875"/>
                  <a:pt x="807229" y="63027"/>
                </a:cubicBezTo>
                <a:cubicBezTo>
                  <a:pt x="807229" y="49180"/>
                  <a:pt x="818436" y="37973"/>
                  <a:pt x="832283" y="37973"/>
                </a:cubicBezTo>
                <a:close/>
                <a:moveTo>
                  <a:pt x="8566" y="15275"/>
                </a:moveTo>
                <a:cubicBezTo>
                  <a:pt x="11492" y="15275"/>
                  <a:pt x="14062" y="16774"/>
                  <a:pt x="15632" y="19058"/>
                </a:cubicBezTo>
                <a:cubicBezTo>
                  <a:pt x="16489" y="20414"/>
                  <a:pt x="17060" y="22056"/>
                  <a:pt x="17060" y="23841"/>
                </a:cubicBezTo>
                <a:cubicBezTo>
                  <a:pt x="17060" y="24412"/>
                  <a:pt x="17060" y="24983"/>
                  <a:pt x="16917" y="25554"/>
                </a:cubicBezTo>
                <a:cubicBezTo>
                  <a:pt x="16703" y="26696"/>
                  <a:pt x="16275" y="27695"/>
                  <a:pt x="15632" y="28623"/>
                </a:cubicBezTo>
                <a:cubicBezTo>
                  <a:pt x="14062" y="30907"/>
                  <a:pt x="11492" y="32406"/>
                  <a:pt x="8566" y="32406"/>
                </a:cubicBezTo>
                <a:cubicBezTo>
                  <a:pt x="7923" y="32406"/>
                  <a:pt x="7352" y="32335"/>
                  <a:pt x="6852" y="32192"/>
                </a:cubicBezTo>
                <a:cubicBezTo>
                  <a:pt x="5139" y="31835"/>
                  <a:pt x="3640" y="30979"/>
                  <a:pt x="2498" y="29836"/>
                </a:cubicBezTo>
                <a:cubicBezTo>
                  <a:pt x="2141" y="29480"/>
                  <a:pt x="1784" y="29051"/>
                  <a:pt x="1428" y="28623"/>
                </a:cubicBezTo>
                <a:cubicBezTo>
                  <a:pt x="785" y="27695"/>
                  <a:pt x="357" y="26696"/>
                  <a:pt x="143" y="25554"/>
                </a:cubicBezTo>
                <a:cubicBezTo>
                  <a:pt x="71" y="24983"/>
                  <a:pt x="0" y="24412"/>
                  <a:pt x="0" y="23841"/>
                </a:cubicBezTo>
                <a:cubicBezTo>
                  <a:pt x="0" y="23270"/>
                  <a:pt x="71" y="22627"/>
                  <a:pt x="143" y="22127"/>
                </a:cubicBezTo>
                <a:cubicBezTo>
                  <a:pt x="428" y="20985"/>
                  <a:pt x="857" y="19986"/>
                  <a:pt x="1428" y="19058"/>
                </a:cubicBezTo>
                <a:cubicBezTo>
                  <a:pt x="1784" y="18630"/>
                  <a:pt x="2141" y="18202"/>
                  <a:pt x="2498" y="17773"/>
                </a:cubicBezTo>
                <a:cubicBezTo>
                  <a:pt x="3640" y="16631"/>
                  <a:pt x="5139" y="15775"/>
                  <a:pt x="6852" y="15418"/>
                </a:cubicBezTo>
                <a:cubicBezTo>
                  <a:pt x="7423" y="15346"/>
                  <a:pt x="7994" y="15275"/>
                  <a:pt x="8566" y="15275"/>
                </a:cubicBezTo>
                <a:close/>
                <a:moveTo>
                  <a:pt x="87011" y="14347"/>
                </a:moveTo>
                <a:cubicBezTo>
                  <a:pt x="92294" y="14347"/>
                  <a:pt x="96505" y="18630"/>
                  <a:pt x="96505" y="23840"/>
                </a:cubicBezTo>
                <a:cubicBezTo>
                  <a:pt x="96505" y="24483"/>
                  <a:pt x="96434" y="25125"/>
                  <a:pt x="96291" y="25768"/>
                </a:cubicBezTo>
                <a:cubicBezTo>
                  <a:pt x="95363" y="30051"/>
                  <a:pt x="91580" y="33263"/>
                  <a:pt x="87011" y="33334"/>
                </a:cubicBezTo>
                <a:cubicBezTo>
                  <a:pt x="82443" y="33334"/>
                  <a:pt x="78589" y="30051"/>
                  <a:pt x="77732" y="25768"/>
                </a:cubicBezTo>
                <a:cubicBezTo>
                  <a:pt x="77589" y="25125"/>
                  <a:pt x="77518" y="24483"/>
                  <a:pt x="77518" y="23840"/>
                </a:cubicBezTo>
                <a:cubicBezTo>
                  <a:pt x="77518" y="18558"/>
                  <a:pt x="81801" y="14347"/>
                  <a:pt x="87011" y="14347"/>
                </a:cubicBezTo>
                <a:close/>
                <a:moveTo>
                  <a:pt x="243832" y="12205"/>
                </a:moveTo>
                <a:cubicBezTo>
                  <a:pt x="250256" y="12205"/>
                  <a:pt x="255467" y="17416"/>
                  <a:pt x="255467" y="23840"/>
                </a:cubicBezTo>
                <a:cubicBezTo>
                  <a:pt x="255467" y="24625"/>
                  <a:pt x="255395" y="25410"/>
                  <a:pt x="255253" y="26195"/>
                </a:cubicBezTo>
                <a:cubicBezTo>
                  <a:pt x="254182" y="31477"/>
                  <a:pt x="249471" y="35475"/>
                  <a:pt x="243832" y="35475"/>
                </a:cubicBezTo>
                <a:cubicBezTo>
                  <a:pt x="238193" y="35475"/>
                  <a:pt x="233482" y="31477"/>
                  <a:pt x="232411" y="26195"/>
                </a:cubicBezTo>
                <a:cubicBezTo>
                  <a:pt x="232268" y="25410"/>
                  <a:pt x="232197" y="24625"/>
                  <a:pt x="232197" y="23840"/>
                </a:cubicBezTo>
                <a:cubicBezTo>
                  <a:pt x="232197" y="17416"/>
                  <a:pt x="237408" y="12205"/>
                  <a:pt x="243832" y="12205"/>
                </a:cubicBezTo>
                <a:close/>
                <a:moveTo>
                  <a:pt x="322349" y="10921"/>
                </a:moveTo>
                <a:cubicBezTo>
                  <a:pt x="324990" y="10921"/>
                  <a:pt x="327489" y="11778"/>
                  <a:pt x="329559" y="13134"/>
                </a:cubicBezTo>
                <a:cubicBezTo>
                  <a:pt x="332913" y="15489"/>
                  <a:pt x="335198" y="19415"/>
                  <a:pt x="335198" y="23841"/>
                </a:cubicBezTo>
                <a:cubicBezTo>
                  <a:pt x="335198" y="24697"/>
                  <a:pt x="335055" y="25554"/>
                  <a:pt x="334912" y="26410"/>
                </a:cubicBezTo>
                <a:cubicBezTo>
                  <a:pt x="334270" y="29765"/>
                  <a:pt x="332271" y="32620"/>
                  <a:pt x="329559" y="34476"/>
                </a:cubicBezTo>
                <a:cubicBezTo>
                  <a:pt x="327489" y="35904"/>
                  <a:pt x="324990" y="36689"/>
                  <a:pt x="322349" y="36689"/>
                </a:cubicBezTo>
                <a:cubicBezTo>
                  <a:pt x="321493" y="36689"/>
                  <a:pt x="320636" y="36546"/>
                  <a:pt x="319780" y="36404"/>
                </a:cubicBezTo>
                <a:cubicBezTo>
                  <a:pt x="314783" y="35404"/>
                  <a:pt x="310786" y="31407"/>
                  <a:pt x="309787" y="26410"/>
                </a:cubicBezTo>
                <a:cubicBezTo>
                  <a:pt x="309572" y="25625"/>
                  <a:pt x="309501" y="24697"/>
                  <a:pt x="309501" y="23841"/>
                </a:cubicBezTo>
                <a:cubicBezTo>
                  <a:pt x="309501" y="17631"/>
                  <a:pt x="313927" y="12420"/>
                  <a:pt x="319780" y="11207"/>
                </a:cubicBezTo>
                <a:cubicBezTo>
                  <a:pt x="320565" y="10992"/>
                  <a:pt x="321493" y="10921"/>
                  <a:pt x="322349" y="10921"/>
                </a:cubicBezTo>
                <a:close/>
                <a:moveTo>
                  <a:pt x="479098" y="7994"/>
                </a:moveTo>
                <a:cubicBezTo>
                  <a:pt x="484594" y="7994"/>
                  <a:pt x="489376" y="10778"/>
                  <a:pt x="492232" y="14989"/>
                </a:cubicBezTo>
                <a:cubicBezTo>
                  <a:pt x="493945" y="17559"/>
                  <a:pt x="494944" y="20557"/>
                  <a:pt x="494944" y="23840"/>
                </a:cubicBezTo>
                <a:cubicBezTo>
                  <a:pt x="494944" y="24982"/>
                  <a:pt x="494873" y="26053"/>
                  <a:pt x="494659" y="27052"/>
                </a:cubicBezTo>
                <a:cubicBezTo>
                  <a:pt x="494230" y="29122"/>
                  <a:pt x="493445" y="30978"/>
                  <a:pt x="492303" y="32691"/>
                </a:cubicBezTo>
                <a:cubicBezTo>
                  <a:pt x="489519" y="36903"/>
                  <a:pt x="484665" y="39615"/>
                  <a:pt x="479098" y="39615"/>
                </a:cubicBezTo>
                <a:cubicBezTo>
                  <a:pt x="477956" y="39615"/>
                  <a:pt x="476885" y="39472"/>
                  <a:pt x="475886" y="39258"/>
                </a:cubicBezTo>
                <a:cubicBezTo>
                  <a:pt x="472816" y="38687"/>
                  <a:pt x="470033" y="37117"/>
                  <a:pt x="467891" y="34975"/>
                </a:cubicBezTo>
                <a:cubicBezTo>
                  <a:pt x="467177" y="34262"/>
                  <a:pt x="466535" y="33477"/>
                  <a:pt x="465964" y="32620"/>
                </a:cubicBezTo>
                <a:cubicBezTo>
                  <a:pt x="464822" y="30978"/>
                  <a:pt x="464037" y="29051"/>
                  <a:pt x="463608" y="26981"/>
                </a:cubicBezTo>
                <a:cubicBezTo>
                  <a:pt x="463466" y="25910"/>
                  <a:pt x="463323" y="24911"/>
                  <a:pt x="463323" y="23769"/>
                </a:cubicBezTo>
                <a:cubicBezTo>
                  <a:pt x="463323" y="22627"/>
                  <a:pt x="463394" y="21556"/>
                  <a:pt x="463608" y="20557"/>
                </a:cubicBezTo>
                <a:cubicBezTo>
                  <a:pt x="464037" y="18487"/>
                  <a:pt x="464822" y="16631"/>
                  <a:pt x="465964" y="14918"/>
                </a:cubicBezTo>
                <a:cubicBezTo>
                  <a:pt x="466535" y="14061"/>
                  <a:pt x="467177" y="13276"/>
                  <a:pt x="467891" y="12562"/>
                </a:cubicBezTo>
                <a:cubicBezTo>
                  <a:pt x="470033" y="10421"/>
                  <a:pt x="472816" y="8922"/>
                  <a:pt x="475886" y="8280"/>
                </a:cubicBezTo>
                <a:cubicBezTo>
                  <a:pt x="476956" y="8137"/>
                  <a:pt x="478027" y="7994"/>
                  <a:pt x="479098" y="7994"/>
                </a:cubicBezTo>
                <a:close/>
                <a:moveTo>
                  <a:pt x="557687" y="6352"/>
                </a:moveTo>
                <a:cubicBezTo>
                  <a:pt x="567323" y="6352"/>
                  <a:pt x="575175" y="14204"/>
                  <a:pt x="575175" y="23840"/>
                </a:cubicBezTo>
                <a:cubicBezTo>
                  <a:pt x="575175" y="24982"/>
                  <a:pt x="575032" y="26196"/>
                  <a:pt x="574818" y="27338"/>
                </a:cubicBezTo>
                <a:cubicBezTo>
                  <a:pt x="573176" y="35332"/>
                  <a:pt x="566110" y="41328"/>
                  <a:pt x="557687" y="41328"/>
                </a:cubicBezTo>
                <a:cubicBezTo>
                  <a:pt x="549264" y="41328"/>
                  <a:pt x="542198" y="35332"/>
                  <a:pt x="540556" y="27338"/>
                </a:cubicBezTo>
                <a:cubicBezTo>
                  <a:pt x="540342" y="26196"/>
                  <a:pt x="540199" y="25053"/>
                  <a:pt x="540199" y="23840"/>
                </a:cubicBezTo>
                <a:cubicBezTo>
                  <a:pt x="540199" y="14204"/>
                  <a:pt x="548051" y="6352"/>
                  <a:pt x="557687" y="6352"/>
                </a:cubicBezTo>
                <a:close/>
                <a:moveTo>
                  <a:pt x="714579" y="2284"/>
                </a:moveTo>
                <a:cubicBezTo>
                  <a:pt x="726428" y="2284"/>
                  <a:pt x="736064" y="11920"/>
                  <a:pt x="736064" y="23769"/>
                </a:cubicBezTo>
                <a:cubicBezTo>
                  <a:pt x="736064" y="25268"/>
                  <a:pt x="735922" y="26696"/>
                  <a:pt x="735636" y="28123"/>
                </a:cubicBezTo>
                <a:cubicBezTo>
                  <a:pt x="733638" y="37974"/>
                  <a:pt x="724929" y="45326"/>
                  <a:pt x="714579" y="45326"/>
                </a:cubicBezTo>
                <a:cubicBezTo>
                  <a:pt x="704229" y="45326"/>
                  <a:pt x="695521" y="37902"/>
                  <a:pt x="693522" y="28123"/>
                </a:cubicBezTo>
                <a:cubicBezTo>
                  <a:pt x="693237" y="26696"/>
                  <a:pt x="693094" y="25268"/>
                  <a:pt x="693094" y="23769"/>
                </a:cubicBezTo>
                <a:cubicBezTo>
                  <a:pt x="693094" y="11920"/>
                  <a:pt x="702730" y="2284"/>
                  <a:pt x="714579" y="2284"/>
                </a:cubicBezTo>
                <a:close/>
                <a:moveTo>
                  <a:pt x="793025" y="0"/>
                </a:moveTo>
                <a:cubicBezTo>
                  <a:pt x="797950" y="0"/>
                  <a:pt x="802518" y="1499"/>
                  <a:pt x="806373" y="4069"/>
                </a:cubicBezTo>
                <a:cubicBezTo>
                  <a:pt x="812725" y="8351"/>
                  <a:pt x="816865" y="15632"/>
                  <a:pt x="816865" y="23841"/>
                </a:cubicBezTo>
                <a:cubicBezTo>
                  <a:pt x="816865" y="25483"/>
                  <a:pt x="816651" y="27053"/>
                  <a:pt x="816366" y="28623"/>
                </a:cubicBezTo>
                <a:cubicBezTo>
                  <a:pt x="815081" y="34833"/>
                  <a:pt x="811369" y="40187"/>
                  <a:pt x="806373" y="43613"/>
                </a:cubicBezTo>
                <a:cubicBezTo>
                  <a:pt x="802518" y="46183"/>
                  <a:pt x="797950" y="47682"/>
                  <a:pt x="793025" y="47682"/>
                </a:cubicBezTo>
                <a:cubicBezTo>
                  <a:pt x="791383" y="47682"/>
                  <a:pt x="789813" y="47467"/>
                  <a:pt x="788242" y="47182"/>
                </a:cubicBezTo>
                <a:cubicBezTo>
                  <a:pt x="778892" y="45255"/>
                  <a:pt x="771611" y="37903"/>
                  <a:pt x="769684" y="28623"/>
                </a:cubicBezTo>
                <a:cubicBezTo>
                  <a:pt x="769327" y="27124"/>
                  <a:pt x="769184" y="25483"/>
                  <a:pt x="769184" y="23841"/>
                </a:cubicBezTo>
                <a:cubicBezTo>
                  <a:pt x="769184" y="12349"/>
                  <a:pt x="777393" y="2712"/>
                  <a:pt x="788242" y="500"/>
                </a:cubicBezTo>
                <a:cubicBezTo>
                  <a:pt x="789741" y="143"/>
                  <a:pt x="791383" y="0"/>
                  <a:pt x="793025" y="0"/>
                </a:cubicBezTo>
                <a:close/>
              </a:path>
            </a:pathLst>
          </a:custGeom>
          <a:gradFill>
            <a:gsLst>
              <a:gs pos="100000">
                <a:srgbClr val="3B8BF1">
                  <a:alpha val="0"/>
                </a:srgbClr>
              </a:gs>
              <a:gs pos="34000">
                <a:srgbClr val="3B8BF1"/>
              </a:gs>
            </a:gsLst>
            <a:lin ang="10800000" scaled="0"/>
          </a:gradFill>
          <a:ln w="709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思源黑体 CN Bold" panose="020B0800000000000000" pitchFamily="34" charset="-122"/>
              <a:sym typeface="Arial" panose="020B0604020202020204" pitchFamily="34" charset="0"/>
            </a:endParaRP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0E41EA26-69D2-B2A6-503A-F82DB162772C}"/>
              </a:ext>
            </a:extLst>
          </p:cNvPr>
          <p:cNvGrpSpPr/>
          <p:nvPr/>
        </p:nvGrpSpPr>
        <p:grpSpPr>
          <a:xfrm>
            <a:off x="395536" y="3308981"/>
            <a:ext cx="7848872" cy="1374087"/>
            <a:chOff x="607177" y="4189640"/>
            <a:chExt cx="7880196" cy="1374087"/>
          </a:xfrm>
        </p:grpSpPr>
        <p:sp>
          <p:nvSpPr>
            <p:cNvPr id="18" name="矩形: 对角圆角 17">
              <a:extLst>
                <a:ext uri="{FF2B5EF4-FFF2-40B4-BE49-F238E27FC236}">
                  <a16:creationId xmlns:a16="http://schemas.microsoft.com/office/drawing/2014/main" id="{C24243B6-E073-730D-161F-20EAE9C7BF13}"/>
                </a:ext>
              </a:extLst>
            </p:cNvPr>
            <p:cNvSpPr/>
            <p:nvPr/>
          </p:nvSpPr>
          <p:spPr>
            <a:xfrm flipH="1">
              <a:off x="1943429" y="4189640"/>
              <a:ext cx="2499174" cy="1364561"/>
            </a:xfrm>
            <a:prstGeom prst="round2DiagRect">
              <a:avLst>
                <a:gd name="adj1" fmla="val 21237"/>
                <a:gd name="adj2" fmla="val 0"/>
              </a:avLst>
            </a:prstGeom>
            <a:gradFill flip="none" rotWithShape="1">
              <a:gsLst>
                <a:gs pos="0">
                  <a:srgbClr val="0E5DBF"/>
                </a:gs>
                <a:gs pos="70000">
                  <a:srgbClr val="0E419C"/>
                </a:gs>
              </a:gsLst>
              <a:lin ang="5400000" scaled="1"/>
              <a:tileRect/>
            </a:gradFill>
            <a:ln w="19050">
              <a:solidFill>
                <a:srgbClr val="0E41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 dirty="0">
                <a:solidFill>
                  <a:schemeClr val="lt1"/>
                </a:solidFill>
                <a:latin typeface="Arial" panose="020B0604020202020204" pitchFamily="34" charset="0"/>
                <a:ea typeface="思源黑体 CN Bold" panose="020B08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9" name="任意多边形: 形状 18">
              <a:extLst>
                <a:ext uri="{FF2B5EF4-FFF2-40B4-BE49-F238E27FC236}">
                  <a16:creationId xmlns:a16="http://schemas.microsoft.com/office/drawing/2014/main" id="{7CCA69E0-1B7B-D32F-7E0B-A3CFD0BE3D1D}"/>
                </a:ext>
              </a:extLst>
            </p:cNvPr>
            <p:cNvSpPr/>
            <p:nvPr/>
          </p:nvSpPr>
          <p:spPr>
            <a:xfrm flipH="1">
              <a:off x="607177" y="4199165"/>
              <a:ext cx="1685632" cy="1364561"/>
            </a:xfrm>
            <a:custGeom>
              <a:avLst/>
              <a:gdLst>
                <a:gd name="connsiteX0" fmla="*/ 0 w 2768605"/>
                <a:gd name="connsiteY0" fmla="*/ 0 h 1181101"/>
                <a:gd name="connsiteX1" fmla="*/ 2768605 w 2768605"/>
                <a:gd name="connsiteY1" fmla="*/ 0 h 1181101"/>
                <a:gd name="connsiteX2" fmla="*/ 2768605 w 2768605"/>
                <a:gd name="connsiteY2" fmla="*/ 930271 h 1181101"/>
                <a:gd name="connsiteX3" fmla="*/ 2517775 w 2768605"/>
                <a:gd name="connsiteY3" fmla="*/ 1181101 h 1181101"/>
                <a:gd name="connsiteX4" fmla="*/ 0 w 2768605"/>
                <a:gd name="connsiteY4" fmla="*/ 1181101 h 1181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68605" h="1181101">
                  <a:moveTo>
                    <a:pt x="0" y="0"/>
                  </a:moveTo>
                  <a:lnTo>
                    <a:pt x="2768605" y="0"/>
                  </a:lnTo>
                  <a:lnTo>
                    <a:pt x="2768605" y="930271"/>
                  </a:lnTo>
                  <a:cubicBezTo>
                    <a:pt x="2768605" y="1068801"/>
                    <a:pt x="2656305" y="1181101"/>
                    <a:pt x="2517775" y="1181101"/>
                  </a:cubicBezTo>
                  <a:lnTo>
                    <a:pt x="0" y="118110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279400" dist="50800" dir="5400000" algn="t" rotWithShape="0">
                <a:srgbClr val="0A53D0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5039" tIns="42520" rIns="85039" bIns="425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思源黑体 CN Bold" panose="020B0800000000000000" pitchFamily="34" charset="-122"/>
                <a:sym typeface="Arial" panose="020B0604020202020204" pitchFamily="34" charset="0"/>
              </a:endParaRPr>
            </a:p>
          </p:txBody>
        </p:sp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96574FB8-B598-5C4B-0D12-6716D1BCF927}"/>
                </a:ext>
              </a:extLst>
            </p:cNvPr>
            <p:cNvGrpSpPr/>
            <p:nvPr/>
          </p:nvGrpSpPr>
          <p:grpSpPr>
            <a:xfrm flipH="1">
              <a:off x="4696418" y="4189641"/>
              <a:ext cx="3790955" cy="1374086"/>
              <a:chOff x="1968954" y="1312656"/>
              <a:chExt cx="4832352" cy="1189345"/>
            </a:xfrm>
          </p:grpSpPr>
          <p:sp>
            <p:nvSpPr>
              <p:cNvPr id="39" name="矩形: 对角圆角 38">
                <a:extLst>
                  <a:ext uri="{FF2B5EF4-FFF2-40B4-BE49-F238E27FC236}">
                    <a16:creationId xmlns:a16="http://schemas.microsoft.com/office/drawing/2014/main" id="{40BF29A2-6102-F01F-C6DF-61AA7ED02668}"/>
                  </a:ext>
                </a:extLst>
              </p:cNvPr>
              <p:cNvSpPr/>
              <p:nvPr/>
            </p:nvSpPr>
            <p:spPr>
              <a:xfrm>
                <a:off x="1968954" y="1312656"/>
                <a:ext cx="3080927" cy="1181101"/>
              </a:xfrm>
              <a:prstGeom prst="round2DiagRect">
                <a:avLst>
                  <a:gd name="adj1" fmla="val 21237"/>
                  <a:gd name="adj2" fmla="val 0"/>
                </a:avLst>
              </a:prstGeom>
              <a:gradFill flip="none" rotWithShape="1">
                <a:gsLst>
                  <a:gs pos="0">
                    <a:srgbClr val="0E5DBF"/>
                  </a:gs>
                  <a:gs pos="70000">
                    <a:srgbClr val="0E419C"/>
                  </a:gs>
                </a:gsLst>
                <a:lin ang="5400000" scaled="1"/>
                <a:tileRect/>
              </a:gradFill>
              <a:ln w="19050">
                <a:solidFill>
                  <a:srgbClr val="0E4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100">
                  <a:solidFill>
                    <a:schemeClr val="lt1"/>
                  </a:solidFill>
                  <a:latin typeface="Arial" panose="020B0604020202020204" pitchFamily="34" charset="0"/>
                  <a:ea typeface="思源黑体 CN Bold" panose="020B0800000000000000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40" name="任意多边形: 形状 39">
                <a:extLst>
                  <a:ext uri="{FF2B5EF4-FFF2-40B4-BE49-F238E27FC236}">
                    <a16:creationId xmlns:a16="http://schemas.microsoft.com/office/drawing/2014/main" id="{76A97225-2FE1-A49F-1AC5-EA3D4CCAAC5D}"/>
                  </a:ext>
                </a:extLst>
              </p:cNvPr>
              <p:cNvSpPr/>
              <p:nvPr/>
            </p:nvSpPr>
            <p:spPr>
              <a:xfrm>
                <a:off x="4645262" y="1320900"/>
                <a:ext cx="2156044" cy="1181101"/>
              </a:xfrm>
              <a:custGeom>
                <a:avLst/>
                <a:gdLst>
                  <a:gd name="connsiteX0" fmla="*/ 0 w 2768605"/>
                  <a:gd name="connsiteY0" fmla="*/ 0 h 1181101"/>
                  <a:gd name="connsiteX1" fmla="*/ 2768605 w 2768605"/>
                  <a:gd name="connsiteY1" fmla="*/ 0 h 1181101"/>
                  <a:gd name="connsiteX2" fmla="*/ 2768605 w 2768605"/>
                  <a:gd name="connsiteY2" fmla="*/ 930271 h 1181101"/>
                  <a:gd name="connsiteX3" fmla="*/ 2517775 w 2768605"/>
                  <a:gd name="connsiteY3" fmla="*/ 1181101 h 1181101"/>
                  <a:gd name="connsiteX4" fmla="*/ 0 w 2768605"/>
                  <a:gd name="connsiteY4" fmla="*/ 1181101 h 11811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68605" h="1181101">
                    <a:moveTo>
                      <a:pt x="0" y="0"/>
                    </a:moveTo>
                    <a:lnTo>
                      <a:pt x="2768605" y="0"/>
                    </a:lnTo>
                    <a:lnTo>
                      <a:pt x="2768605" y="930271"/>
                    </a:lnTo>
                    <a:cubicBezTo>
                      <a:pt x="2768605" y="1068801"/>
                      <a:pt x="2656305" y="1181101"/>
                      <a:pt x="2517775" y="1181101"/>
                    </a:cubicBezTo>
                    <a:lnTo>
                      <a:pt x="0" y="1181101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blurRad="279400" dist="50800" dir="5400000" algn="t" rotWithShape="0">
                  <a:srgbClr val="0A53D0">
                    <a:alpha val="12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85039" tIns="42520" rIns="85039" bIns="425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思源黑体 CN Bold" panose="020B0800000000000000" pitchFamily="34" charset="-122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F4AF018C-A841-65B8-A107-1DAD2B5D3C77}"/>
                </a:ext>
              </a:extLst>
            </p:cNvPr>
            <p:cNvSpPr txBox="1"/>
            <p:nvPr/>
          </p:nvSpPr>
          <p:spPr>
            <a:xfrm>
              <a:off x="2222719" y="4259501"/>
              <a:ext cx="2181921" cy="11515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285750" indent="-285750" algn="just">
                <a:lnSpc>
                  <a:spcPct val="110000"/>
                </a:lnSpc>
                <a:buFont typeface="Wingdings" panose="05000000000000000000" pitchFamily="2" charset="2"/>
                <a:buChar char="p"/>
                <a:defRPr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marL="342900" marR="0" lvl="0" indent="-342900" algn="just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Ø"/>
                <a:defRPr/>
              </a:pPr>
              <a:r>
                <a:rPr lang="zh-CN" altLang="en-US" sz="1100" b="1" dirty="0">
                  <a:solidFill>
                    <a:prstClr val="white"/>
                  </a:solidFill>
                  <a:latin typeface="Arial" panose="020B0604020202020204" pitchFamily="34" charset="0"/>
                  <a:ea typeface="思源黑体 CN Bold" panose="020B0800000000000000" pitchFamily="34" charset="-122"/>
                  <a:sym typeface="Arial" panose="020B0604020202020204" pitchFamily="34" charset="0"/>
                </a:rPr>
                <a:t>计算机科学与技术专业</a:t>
              </a:r>
            </a:p>
            <a:p>
              <a:pPr marL="342900" marR="0" lvl="0" indent="-342900" algn="just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Ø"/>
                <a:defRPr/>
              </a:pPr>
              <a:r>
                <a:rPr lang="zh-CN" altLang="en-US" sz="900" b="1" dirty="0">
                  <a:solidFill>
                    <a:prstClr val="white"/>
                  </a:solidFill>
                  <a:latin typeface="Arial" panose="020B0604020202020204" pitchFamily="34" charset="0"/>
                  <a:ea typeface="思源黑体 CN Bold" panose="020B0800000000000000" pitchFamily="34" charset="-122"/>
                  <a:sym typeface="Arial" panose="020B0604020202020204" pitchFamily="34" charset="0"/>
                </a:rPr>
                <a:t>负责后端总体框架设计</a:t>
              </a:r>
              <a:endParaRPr lang="en-US" altLang="zh-CN" sz="900" b="1" dirty="0">
                <a:solidFill>
                  <a:prstClr val="white"/>
                </a:solidFill>
                <a:latin typeface="Arial" panose="020B0604020202020204" pitchFamily="34" charset="0"/>
                <a:ea typeface="思源黑体 CN Bold" panose="020B0800000000000000" pitchFamily="34" charset="-122"/>
                <a:sym typeface="Arial" panose="020B0604020202020204" pitchFamily="34" charset="0"/>
              </a:endParaRPr>
            </a:p>
            <a:p>
              <a:pPr marL="342900" marR="0" lvl="0" indent="-342900" algn="just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Ø"/>
                <a:defRPr/>
              </a:pPr>
              <a:r>
                <a:rPr lang="zh-CN" altLang="en-US" sz="900" b="1" dirty="0">
                  <a:solidFill>
                    <a:prstClr val="white"/>
                  </a:solidFill>
                  <a:latin typeface="Arial" panose="020B0604020202020204" pitchFamily="34" charset="0"/>
                  <a:ea typeface="思源黑体 CN Bold" panose="020B0800000000000000" pitchFamily="34" charset="-122"/>
                </a:rPr>
                <a:t>实现实体属性识别与问答处理</a:t>
              </a:r>
              <a:endParaRPr lang="en-US" altLang="zh-CN" sz="900" b="1" dirty="0">
                <a:solidFill>
                  <a:prstClr val="white"/>
                </a:solidFill>
                <a:latin typeface="Arial" panose="020B0604020202020204" pitchFamily="34" charset="0"/>
                <a:ea typeface="思源黑体 CN Bold" panose="020B0800000000000000" pitchFamily="34" charset="-122"/>
              </a:endParaRPr>
            </a:p>
            <a:p>
              <a:pPr marL="342900" marR="0" lvl="0" indent="-342900" algn="just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Ø"/>
                <a:defRPr/>
              </a:pPr>
              <a:r>
                <a:rPr lang="zh-CN" altLang="en-US" sz="900" b="1" dirty="0">
                  <a:solidFill>
                    <a:prstClr val="white"/>
                  </a:solidFill>
                  <a:latin typeface="Arial" panose="020B0604020202020204" pitchFamily="34" charset="0"/>
                  <a:ea typeface="思源黑体 CN Bold" panose="020B0800000000000000" pitchFamily="34" charset="-122"/>
                </a:rPr>
                <a:t>完善系统整体框架</a:t>
              </a:r>
              <a:endParaRPr lang="en-US" altLang="zh-CN" sz="900" b="1" dirty="0">
                <a:solidFill>
                  <a:prstClr val="white"/>
                </a:solidFill>
                <a:latin typeface="Arial" panose="020B0604020202020204" pitchFamily="34" charset="0"/>
                <a:ea typeface="思源黑体 CN Bold" panose="020B0800000000000000" pitchFamily="34" charset="-122"/>
                <a:sym typeface="Arial" panose="020B0604020202020204" pitchFamily="34" charset="0"/>
              </a:endParaRPr>
            </a:p>
            <a:p>
              <a:pPr marL="342900" marR="0" lvl="0" indent="-342900" algn="just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Ø"/>
                <a:defRPr/>
              </a:pPr>
              <a:endParaRPr kumimoji="0" lang="zh-CN" alt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思源黑体 CN Bold" panose="020B0800000000000000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11D4157C-56D2-A578-43A5-C56B4A845863}"/>
                </a:ext>
              </a:extLst>
            </p:cNvPr>
            <p:cNvSpPr txBox="1"/>
            <p:nvPr/>
          </p:nvSpPr>
          <p:spPr>
            <a:xfrm>
              <a:off x="1529924" y="4238546"/>
              <a:ext cx="1239424" cy="2755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800" b="1" i="0" u="none" strike="noStrike" kern="0" cap="none" spc="0" normalizeH="0" baseline="0">
                  <a:ln>
                    <a:noFill/>
                  </a:ln>
                  <a:gradFill>
                    <a:gsLst>
                      <a:gs pos="0">
                        <a:srgbClr val="0E5DBF"/>
                      </a:gs>
                      <a:gs pos="70000">
                        <a:srgbClr val="0E419C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1200" dirty="0">
                  <a:latin typeface="Arial" panose="020B0604020202020204" pitchFamily="34" charset="0"/>
                  <a:ea typeface="思源黑体 CN Bold" panose="020B0800000000000000" pitchFamily="34" charset="-122"/>
                  <a:sym typeface="Arial" panose="020B0604020202020204" pitchFamily="34" charset="0"/>
                </a:rPr>
                <a:t>熊家怡</a:t>
              </a:r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F86E9D32-EFE6-7844-5B1A-FCF61753201B}"/>
                </a:ext>
              </a:extLst>
            </p:cNvPr>
            <p:cNvSpPr txBox="1"/>
            <p:nvPr/>
          </p:nvSpPr>
          <p:spPr>
            <a:xfrm>
              <a:off x="1529924" y="4509627"/>
              <a:ext cx="1174000" cy="22987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900" kern="0" dirty="0">
                  <a:solidFill>
                    <a:srgbClr val="000000"/>
                  </a:solidFill>
                  <a:latin typeface="宋体" panose="02010600030101010101" pitchFamily="2" charset="-122"/>
                  <a:sym typeface="Arial" panose="020B0604020202020204" pitchFamily="34" charset="0"/>
                </a:rPr>
                <a:t>后端开发</a:t>
              </a:r>
              <a:endParaRPr kumimoji="0" lang="zh-CN" alt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sym typeface="Arial" panose="020B0604020202020204" pitchFamily="34" charset="0"/>
              </a:endParaRPr>
            </a:p>
          </p:txBody>
        </p:sp>
        <p:cxnSp>
          <p:nvCxnSpPr>
            <p:cNvPr id="25" name="直接连接符 24">
              <a:extLst>
                <a:ext uri="{FF2B5EF4-FFF2-40B4-BE49-F238E27FC236}">
                  <a16:creationId xmlns:a16="http://schemas.microsoft.com/office/drawing/2014/main" id="{1512768F-0C72-C2A9-1C1D-F157C71C3679}"/>
                </a:ext>
              </a:extLst>
            </p:cNvPr>
            <p:cNvCxnSpPr/>
            <p:nvPr/>
          </p:nvCxnSpPr>
          <p:spPr>
            <a:xfrm>
              <a:off x="1641321" y="4766286"/>
              <a:ext cx="183998" cy="0"/>
            </a:xfrm>
            <a:prstGeom prst="line">
              <a:avLst/>
            </a:prstGeom>
            <a:noFill/>
            <a:ln w="19050" cap="rnd" cmpd="sng" algn="ctr">
              <a:solidFill>
                <a:srgbClr val="0E419C"/>
              </a:solidFill>
              <a:prstDash val="solid"/>
              <a:round/>
            </a:ln>
            <a:effectLst/>
          </p:spPr>
        </p:cxnSp>
        <p:sp>
          <p:nvSpPr>
            <p:cNvPr id="26" name="任意多边形: 形状 25">
              <a:extLst>
                <a:ext uri="{FF2B5EF4-FFF2-40B4-BE49-F238E27FC236}">
                  <a16:creationId xmlns:a16="http://schemas.microsoft.com/office/drawing/2014/main" id="{27AEBC8E-C5EB-20B2-F56D-3A3CE3DE5CE1}"/>
                </a:ext>
              </a:extLst>
            </p:cNvPr>
            <p:cNvSpPr/>
            <p:nvPr/>
          </p:nvSpPr>
          <p:spPr>
            <a:xfrm>
              <a:off x="1566701" y="4869546"/>
              <a:ext cx="147480" cy="64227"/>
            </a:xfrm>
            <a:custGeom>
              <a:avLst/>
              <a:gdLst>
                <a:gd name="connsiteX0" fmla="*/ 8566 w 977755"/>
                <a:gd name="connsiteY0" fmla="*/ 329059 h 361466"/>
                <a:gd name="connsiteX1" fmla="*/ 15632 w 977755"/>
                <a:gd name="connsiteY1" fmla="*/ 332842 h 361466"/>
                <a:gd name="connsiteX2" fmla="*/ 17060 w 977755"/>
                <a:gd name="connsiteY2" fmla="*/ 337625 h 361466"/>
                <a:gd name="connsiteX3" fmla="*/ 16417 w 977755"/>
                <a:gd name="connsiteY3" fmla="*/ 340979 h 361466"/>
                <a:gd name="connsiteX4" fmla="*/ 15632 w 977755"/>
                <a:gd name="connsiteY4" fmla="*/ 342407 h 361466"/>
                <a:gd name="connsiteX5" fmla="*/ 14633 w 977755"/>
                <a:gd name="connsiteY5" fmla="*/ 343620 h 361466"/>
                <a:gd name="connsiteX6" fmla="*/ 8566 w 977755"/>
                <a:gd name="connsiteY6" fmla="*/ 346119 h 361466"/>
                <a:gd name="connsiteX7" fmla="*/ 6852 w 977755"/>
                <a:gd name="connsiteY7" fmla="*/ 345976 h 361466"/>
                <a:gd name="connsiteX8" fmla="*/ 2498 w 977755"/>
                <a:gd name="connsiteY8" fmla="*/ 343620 h 361466"/>
                <a:gd name="connsiteX9" fmla="*/ 1428 w 977755"/>
                <a:gd name="connsiteY9" fmla="*/ 342336 h 361466"/>
                <a:gd name="connsiteX10" fmla="*/ 642 w 977755"/>
                <a:gd name="connsiteY10" fmla="*/ 340908 h 361466"/>
                <a:gd name="connsiteX11" fmla="*/ 143 w 977755"/>
                <a:gd name="connsiteY11" fmla="*/ 339338 h 361466"/>
                <a:gd name="connsiteX12" fmla="*/ 0 w 977755"/>
                <a:gd name="connsiteY12" fmla="*/ 337625 h 361466"/>
                <a:gd name="connsiteX13" fmla="*/ 143 w 977755"/>
                <a:gd name="connsiteY13" fmla="*/ 335911 h 361466"/>
                <a:gd name="connsiteX14" fmla="*/ 1428 w 977755"/>
                <a:gd name="connsiteY14" fmla="*/ 332842 h 361466"/>
                <a:gd name="connsiteX15" fmla="*/ 2498 w 977755"/>
                <a:gd name="connsiteY15" fmla="*/ 331557 h 361466"/>
                <a:gd name="connsiteX16" fmla="*/ 6852 w 977755"/>
                <a:gd name="connsiteY16" fmla="*/ 329202 h 361466"/>
                <a:gd name="connsiteX17" fmla="*/ 8566 w 977755"/>
                <a:gd name="connsiteY17" fmla="*/ 329059 h 361466"/>
                <a:gd name="connsiteX18" fmla="*/ 86939 w 977755"/>
                <a:gd name="connsiteY18" fmla="*/ 328060 h 361466"/>
                <a:gd name="connsiteX19" fmla="*/ 96433 w 977755"/>
                <a:gd name="connsiteY19" fmla="*/ 337554 h 361466"/>
                <a:gd name="connsiteX20" fmla="*/ 95719 w 977755"/>
                <a:gd name="connsiteY20" fmla="*/ 341265 h 361466"/>
                <a:gd name="connsiteX21" fmla="*/ 93578 w 977755"/>
                <a:gd name="connsiteY21" fmla="*/ 344263 h 361466"/>
                <a:gd name="connsiteX22" fmla="*/ 86868 w 977755"/>
                <a:gd name="connsiteY22" fmla="*/ 347047 h 361466"/>
                <a:gd name="connsiteX23" fmla="*/ 80158 w 977755"/>
                <a:gd name="connsiteY23" fmla="*/ 344263 h 361466"/>
                <a:gd name="connsiteX24" fmla="*/ 78160 w 977755"/>
                <a:gd name="connsiteY24" fmla="*/ 341265 h 361466"/>
                <a:gd name="connsiteX25" fmla="*/ 77446 w 977755"/>
                <a:gd name="connsiteY25" fmla="*/ 337554 h 361466"/>
                <a:gd name="connsiteX26" fmla="*/ 86939 w 977755"/>
                <a:gd name="connsiteY26" fmla="*/ 328060 h 361466"/>
                <a:gd name="connsiteX27" fmla="*/ 243903 w 977755"/>
                <a:gd name="connsiteY27" fmla="*/ 325990 h 361466"/>
                <a:gd name="connsiteX28" fmla="*/ 255538 w 977755"/>
                <a:gd name="connsiteY28" fmla="*/ 337625 h 361466"/>
                <a:gd name="connsiteX29" fmla="*/ 254610 w 977755"/>
                <a:gd name="connsiteY29" fmla="*/ 342122 h 361466"/>
                <a:gd name="connsiteX30" fmla="*/ 252111 w 977755"/>
                <a:gd name="connsiteY30" fmla="*/ 345834 h 361466"/>
                <a:gd name="connsiteX31" fmla="*/ 243903 w 977755"/>
                <a:gd name="connsiteY31" fmla="*/ 349260 h 361466"/>
                <a:gd name="connsiteX32" fmla="*/ 235694 w 977755"/>
                <a:gd name="connsiteY32" fmla="*/ 345834 h 361466"/>
                <a:gd name="connsiteX33" fmla="*/ 233196 w 977755"/>
                <a:gd name="connsiteY33" fmla="*/ 342122 h 361466"/>
                <a:gd name="connsiteX34" fmla="*/ 232268 w 977755"/>
                <a:gd name="connsiteY34" fmla="*/ 337625 h 361466"/>
                <a:gd name="connsiteX35" fmla="*/ 243903 w 977755"/>
                <a:gd name="connsiteY35" fmla="*/ 325990 h 361466"/>
                <a:gd name="connsiteX36" fmla="*/ 322349 w 977755"/>
                <a:gd name="connsiteY36" fmla="*/ 324705 h 361466"/>
                <a:gd name="connsiteX37" fmla="*/ 329559 w 977755"/>
                <a:gd name="connsiteY37" fmla="*/ 326918 h 361466"/>
                <a:gd name="connsiteX38" fmla="*/ 335198 w 977755"/>
                <a:gd name="connsiteY38" fmla="*/ 337625 h 361466"/>
                <a:gd name="connsiteX39" fmla="*/ 334198 w 977755"/>
                <a:gd name="connsiteY39" fmla="*/ 342621 h 361466"/>
                <a:gd name="connsiteX40" fmla="*/ 331414 w 977755"/>
                <a:gd name="connsiteY40" fmla="*/ 346690 h 361466"/>
                <a:gd name="connsiteX41" fmla="*/ 329559 w 977755"/>
                <a:gd name="connsiteY41" fmla="*/ 348260 h 361466"/>
                <a:gd name="connsiteX42" fmla="*/ 322349 w 977755"/>
                <a:gd name="connsiteY42" fmla="*/ 350473 h 361466"/>
                <a:gd name="connsiteX43" fmla="*/ 319780 w 977755"/>
                <a:gd name="connsiteY43" fmla="*/ 350188 h 361466"/>
                <a:gd name="connsiteX44" fmla="*/ 313284 w 977755"/>
                <a:gd name="connsiteY44" fmla="*/ 346690 h 361466"/>
                <a:gd name="connsiteX45" fmla="*/ 310500 w 977755"/>
                <a:gd name="connsiteY45" fmla="*/ 342621 h 361466"/>
                <a:gd name="connsiteX46" fmla="*/ 309501 w 977755"/>
                <a:gd name="connsiteY46" fmla="*/ 337625 h 361466"/>
                <a:gd name="connsiteX47" fmla="*/ 319780 w 977755"/>
                <a:gd name="connsiteY47" fmla="*/ 324990 h 361466"/>
                <a:gd name="connsiteX48" fmla="*/ 322349 w 977755"/>
                <a:gd name="connsiteY48" fmla="*/ 324705 h 361466"/>
                <a:gd name="connsiteX49" fmla="*/ 479098 w 977755"/>
                <a:gd name="connsiteY49" fmla="*/ 321707 h 361466"/>
                <a:gd name="connsiteX50" fmla="*/ 492232 w 977755"/>
                <a:gd name="connsiteY50" fmla="*/ 328702 h 361466"/>
                <a:gd name="connsiteX51" fmla="*/ 494944 w 977755"/>
                <a:gd name="connsiteY51" fmla="*/ 337553 h 361466"/>
                <a:gd name="connsiteX52" fmla="*/ 493731 w 977755"/>
                <a:gd name="connsiteY52" fmla="*/ 343692 h 361466"/>
                <a:gd name="connsiteX53" fmla="*/ 492303 w 977755"/>
                <a:gd name="connsiteY53" fmla="*/ 346404 h 361466"/>
                <a:gd name="connsiteX54" fmla="*/ 490304 w 977755"/>
                <a:gd name="connsiteY54" fmla="*/ 348760 h 361466"/>
                <a:gd name="connsiteX55" fmla="*/ 479098 w 977755"/>
                <a:gd name="connsiteY55" fmla="*/ 353400 h 361466"/>
                <a:gd name="connsiteX56" fmla="*/ 475886 w 977755"/>
                <a:gd name="connsiteY56" fmla="*/ 353043 h 361466"/>
                <a:gd name="connsiteX57" fmla="*/ 467891 w 977755"/>
                <a:gd name="connsiteY57" fmla="*/ 348760 h 361466"/>
                <a:gd name="connsiteX58" fmla="*/ 465964 w 977755"/>
                <a:gd name="connsiteY58" fmla="*/ 346404 h 361466"/>
                <a:gd name="connsiteX59" fmla="*/ 464536 w 977755"/>
                <a:gd name="connsiteY59" fmla="*/ 343692 h 361466"/>
                <a:gd name="connsiteX60" fmla="*/ 463608 w 977755"/>
                <a:gd name="connsiteY60" fmla="*/ 340694 h 361466"/>
                <a:gd name="connsiteX61" fmla="*/ 463323 w 977755"/>
                <a:gd name="connsiteY61" fmla="*/ 337482 h 361466"/>
                <a:gd name="connsiteX62" fmla="*/ 463608 w 977755"/>
                <a:gd name="connsiteY62" fmla="*/ 334270 h 361466"/>
                <a:gd name="connsiteX63" fmla="*/ 465964 w 977755"/>
                <a:gd name="connsiteY63" fmla="*/ 328631 h 361466"/>
                <a:gd name="connsiteX64" fmla="*/ 467891 w 977755"/>
                <a:gd name="connsiteY64" fmla="*/ 326275 h 361466"/>
                <a:gd name="connsiteX65" fmla="*/ 475886 w 977755"/>
                <a:gd name="connsiteY65" fmla="*/ 321993 h 361466"/>
                <a:gd name="connsiteX66" fmla="*/ 479098 w 977755"/>
                <a:gd name="connsiteY66" fmla="*/ 321707 h 361466"/>
                <a:gd name="connsiteX67" fmla="*/ 557687 w 977755"/>
                <a:gd name="connsiteY67" fmla="*/ 320066 h 361466"/>
                <a:gd name="connsiteX68" fmla="*/ 575175 w 977755"/>
                <a:gd name="connsiteY68" fmla="*/ 337554 h 361466"/>
                <a:gd name="connsiteX69" fmla="*/ 573819 w 977755"/>
                <a:gd name="connsiteY69" fmla="*/ 344406 h 361466"/>
                <a:gd name="connsiteX70" fmla="*/ 570178 w 977755"/>
                <a:gd name="connsiteY70" fmla="*/ 349974 h 361466"/>
                <a:gd name="connsiteX71" fmla="*/ 557758 w 977755"/>
                <a:gd name="connsiteY71" fmla="*/ 355113 h 361466"/>
                <a:gd name="connsiteX72" fmla="*/ 545338 w 977755"/>
                <a:gd name="connsiteY72" fmla="*/ 349974 h 361466"/>
                <a:gd name="connsiteX73" fmla="*/ 541555 w 977755"/>
                <a:gd name="connsiteY73" fmla="*/ 344406 h 361466"/>
                <a:gd name="connsiteX74" fmla="*/ 540199 w 977755"/>
                <a:gd name="connsiteY74" fmla="*/ 337554 h 361466"/>
                <a:gd name="connsiteX75" fmla="*/ 557687 w 977755"/>
                <a:gd name="connsiteY75" fmla="*/ 320066 h 361466"/>
                <a:gd name="connsiteX76" fmla="*/ 714579 w 977755"/>
                <a:gd name="connsiteY76" fmla="*/ 316140 h 361466"/>
                <a:gd name="connsiteX77" fmla="*/ 736064 w 977755"/>
                <a:gd name="connsiteY77" fmla="*/ 337625 h 361466"/>
                <a:gd name="connsiteX78" fmla="*/ 734351 w 977755"/>
                <a:gd name="connsiteY78" fmla="*/ 345977 h 361466"/>
                <a:gd name="connsiteX79" fmla="*/ 729854 w 977755"/>
                <a:gd name="connsiteY79" fmla="*/ 352829 h 361466"/>
                <a:gd name="connsiteX80" fmla="*/ 714651 w 977755"/>
                <a:gd name="connsiteY80" fmla="*/ 359111 h 361466"/>
                <a:gd name="connsiteX81" fmla="*/ 699447 w 977755"/>
                <a:gd name="connsiteY81" fmla="*/ 352829 h 361466"/>
                <a:gd name="connsiteX82" fmla="*/ 694807 w 977755"/>
                <a:gd name="connsiteY82" fmla="*/ 345977 h 361466"/>
                <a:gd name="connsiteX83" fmla="*/ 693094 w 977755"/>
                <a:gd name="connsiteY83" fmla="*/ 337625 h 361466"/>
                <a:gd name="connsiteX84" fmla="*/ 714579 w 977755"/>
                <a:gd name="connsiteY84" fmla="*/ 316140 h 361466"/>
                <a:gd name="connsiteX85" fmla="*/ 793025 w 977755"/>
                <a:gd name="connsiteY85" fmla="*/ 313784 h 361466"/>
                <a:gd name="connsiteX86" fmla="*/ 806373 w 977755"/>
                <a:gd name="connsiteY86" fmla="*/ 317853 h 361466"/>
                <a:gd name="connsiteX87" fmla="*/ 816865 w 977755"/>
                <a:gd name="connsiteY87" fmla="*/ 337625 h 361466"/>
                <a:gd name="connsiteX88" fmla="*/ 815010 w 977755"/>
                <a:gd name="connsiteY88" fmla="*/ 346904 h 361466"/>
                <a:gd name="connsiteX89" fmla="*/ 809870 w 977755"/>
                <a:gd name="connsiteY89" fmla="*/ 354470 h 361466"/>
                <a:gd name="connsiteX90" fmla="*/ 806373 w 977755"/>
                <a:gd name="connsiteY90" fmla="*/ 357397 h 361466"/>
                <a:gd name="connsiteX91" fmla="*/ 793025 w 977755"/>
                <a:gd name="connsiteY91" fmla="*/ 361466 h 361466"/>
                <a:gd name="connsiteX92" fmla="*/ 788242 w 977755"/>
                <a:gd name="connsiteY92" fmla="*/ 360966 h 361466"/>
                <a:gd name="connsiteX93" fmla="*/ 776179 w 977755"/>
                <a:gd name="connsiteY93" fmla="*/ 354470 h 361466"/>
                <a:gd name="connsiteX94" fmla="*/ 771040 w 977755"/>
                <a:gd name="connsiteY94" fmla="*/ 346904 h 361466"/>
                <a:gd name="connsiteX95" fmla="*/ 769184 w 977755"/>
                <a:gd name="connsiteY95" fmla="*/ 337625 h 361466"/>
                <a:gd name="connsiteX96" fmla="*/ 788242 w 977755"/>
                <a:gd name="connsiteY96" fmla="*/ 314284 h 361466"/>
                <a:gd name="connsiteX97" fmla="*/ 793025 w 977755"/>
                <a:gd name="connsiteY97" fmla="*/ 313784 h 361466"/>
                <a:gd name="connsiteX98" fmla="*/ 47753 w 977755"/>
                <a:gd name="connsiteY98" fmla="*/ 289372 h 361466"/>
                <a:gd name="connsiteX99" fmla="*/ 56747 w 977755"/>
                <a:gd name="connsiteY99" fmla="*/ 298366 h 361466"/>
                <a:gd name="connsiteX100" fmla="*/ 47753 w 977755"/>
                <a:gd name="connsiteY100" fmla="*/ 307360 h 361466"/>
                <a:gd name="connsiteX101" fmla="*/ 38759 w 977755"/>
                <a:gd name="connsiteY101" fmla="*/ 298366 h 361466"/>
                <a:gd name="connsiteX102" fmla="*/ 47753 w 977755"/>
                <a:gd name="connsiteY102" fmla="*/ 289372 h 361466"/>
                <a:gd name="connsiteX103" fmla="*/ 126198 w 977755"/>
                <a:gd name="connsiteY103" fmla="*/ 288373 h 361466"/>
                <a:gd name="connsiteX104" fmla="*/ 136191 w 977755"/>
                <a:gd name="connsiteY104" fmla="*/ 298366 h 361466"/>
                <a:gd name="connsiteX105" fmla="*/ 126198 w 977755"/>
                <a:gd name="connsiteY105" fmla="*/ 308359 h 361466"/>
                <a:gd name="connsiteX106" fmla="*/ 116205 w 977755"/>
                <a:gd name="connsiteY106" fmla="*/ 298366 h 361466"/>
                <a:gd name="connsiteX107" fmla="*/ 126198 w 977755"/>
                <a:gd name="connsiteY107" fmla="*/ 288373 h 361466"/>
                <a:gd name="connsiteX108" fmla="*/ 283162 w 977755"/>
                <a:gd name="connsiteY108" fmla="*/ 286160 h 361466"/>
                <a:gd name="connsiteX109" fmla="*/ 295368 w 977755"/>
                <a:gd name="connsiteY109" fmla="*/ 298366 h 361466"/>
                <a:gd name="connsiteX110" fmla="*/ 283162 w 977755"/>
                <a:gd name="connsiteY110" fmla="*/ 310572 h 361466"/>
                <a:gd name="connsiteX111" fmla="*/ 270956 w 977755"/>
                <a:gd name="connsiteY111" fmla="*/ 298366 h 361466"/>
                <a:gd name="connsiteX112" fmla="*/ 283162 w 977755"/>
                <a:gd name="connsiteY112" fmla="*/ 286160 h 361466"/>
                <a:gd name="connsiteX113" fmla="*/ 361536 w 977755"/>
                <a:gd name="connsiteY113" fmla="*/ 284804 h 361466"/>
                <a:gd name="connsiteX114" fmla="*/ 375098 w 977755"/>
                <a:gd name="connsiteY114" fmla="*/ 298366 h 361466"/>
                <a:gd name="connsiteX115" fmla="*/ 361536 w 977755"/>
                <a:gd name="connsiteY115" fmla="*/ 311928 h 361466"/>
                <a:gd name="connsiteX116" fmla="*/ 347974 w 977755"/>
                <a:gd name="connsiteY116" fmla="*/ 298366 h 361466"/>
                <a:gd name="connsiteX117" fmla="*/ 361536 w 977755"/>
                <a:gd name="connsiteY117" fmla="*/ 284804 h 361466"/>
                <a:gd name="connsiteX118" fmla="*/ 518428 w 977755"/>
                <a:gd name="connsiteY118" fmla="*/ 281735 h 361466"/>
                <a:gd name="connsiteX119" fmla="*/ 535060 w 977755"/>
                <a:gd name="connsiteY119" fmla="*/ 298366 h 361466"/>
                <a:gd name="connsiteX120" fmla="*/ 518428 w 977755"/>
                <a:gd name="connsiteY120" fmla="*/ 314998 h 361466"/>
                <a:gd name="connsiteX121" fmla="*/ 501797 w 977755"/>
                <a:gd name="connsiteY121" fmla="*/ 298366 h 361466"/>
                <a:gd name="connsiteX122" fmla="*/ 518428 w 977755"/>
                <a:gd name="connsiteY122" fmla="*/ 281735 h 361466"/>
                <a:gd name="connsiteX123" fmla="*/ 596946 w 977755"/>
                <a:gd name="connsiteY123" fmla="*/ 279950 h 361466"/>
                <a:gd name="connsiteX124" fmla="*/ 615362 w 977755"/>
                <a:gd name="connsiteY124" fmla="*/ 298366 h 361466"/>
                <a:gd name="connsiteX125" fmla="*/ 596946 w 977755"/>
                <a:gd name="connsiteY125" fmla="*/ 316782 h 361466"/>
                <a:gd name="connsiteX126" fmla="*/ 578530 w 977755"/>
                <a:gd name="connsiteY126" fmla="*/ 298366 h 361466"/>
                <a:gd name="connsiteX127" fmla="*/ 596946 w 977755"/>
                <a:gd name="connsiteY127" fmla="*/ 279950 h 361466"/>
                <a:gd name="connsiteX128" fmla="*/ 753766 w 977755"/>
                <a:gd name="connsiteY128" fmla="*/ 275739 h 361466"/>
                <a:gd name="connsiteX129" fmla="*/ 776394 w 977755"/>
                <a:gd name="connsiteY129" fmla="*/ 298366 h 361466"/>
                <a:gd name="connsiteX130" fmla="*/ 753766 w 977755"/>
                <a:gd name="connsiteY130" fmla="*/ 320994 h 361466"/>
                <a:gd name="connsiteX131" fmla="*/ 731139 w 977755"/>
                <a:gd name="connsiteY131" fmla="*/ 298366 h 361466"/>
                <a:gd name="connsiteX132" fmla="*/ 753766 w 977755"/>
                <a:gd name="connsiteY132" fmla="*/ 275739 h 361466"/>
                <a:gd name="connsiteX133" fmla="*/ 832283 w 977755"/>
                <a:gd name="connsiteY133" fmla="*/ 273241 h 361466"/>
                <a:gd name="connsiteX134" fmla="*/ 857337 w 977755"/>
                <a:gd name="connsiteY134" fmla="*/ 298367 h 361466"/>
                <a:gd name="connsiteX135" fmla="*/ 832283 w 977755"/>
                <a:gd name="connsiteY135" fmla="*/ 323421 h 361466"/>
                <a:gd name="connsiteX136" fmla="*/ 807229 w 977755"/>
                <a:gd name="connsiteY136" fmla="*/ 298367 h 361466"/>
                <a:gd name="connsiteX137" fmla="*/ 832283 w 977755"/>
                <a:gd name="connsiteY137" fmla="*/ 273241 h 361466"/>
                <a:gd name="connsiteX138" fmla="*/ 86939 w 977755"/>
                <a:gd name="connsiteY138" fmla="*/ 249685 h 361466"/>
                <a:gd name="connsiteX139" fmla="*/ 96433 w 977755"/>
                <a:gd name="connsiteY139" fmla="*/ 259179 h 361466"/>
                <a:gd name="connsiteX140" fmla="*/ 86939 w 977755"/>
                <a:gd name="connsiteY140" fmla="*/ 268672 h 361466"/>
                <a:gd name="connsiteX141" fmla="*/ 77446 w 977755"/>
                <a:gd name="connsiteY141" fmla="*/ 259179 h 361466"/>
                <a:gd name="connsiteX142" fmla="*/ 86939 w 977755"/>
                <a:gd name="connsiteY142" fmla="*/ 249685 h 361466"/>
                <a:gd name="connsiteX143" fmla="*/ 165457 w 977755"/>
                <a:gd name="connsiteY143" fmla="*/ 248686 h 361466"/>
                <a:gd name="connsiteX144" fmla="*/ 174165 w 977755"/>
                <a:gd name="connsiteY144" fmla="*/ 253326 h 361466"/>
                <a:gd name="connsiteX145" fmla="*/ 175950 w 977755"/>
                <a:gd name="connsiteY145" fmla="*/ 259179 h 361466"/>
                <a:gd name="connsiteX146" fmla="*/ 174165 w 977755"/>
                <a:gd name="connsiteY146" fmla="*/ 265032 h 361466"/>
                <a:gd name="connsiteX147" fmla="*/ 165457 w 977755"/>
                <a:gd name="connsiteY147" fmla="*/ 269814 h 361466"/>
                <a:gd name="connsiteX148" fmla="*/ 163315 w 977755"/>
                <a:gd name="connsiteY148" fmla="*/ 269600 h 361466"/>
                <a:gd name="connsiteX149" fmla="*/ 158033 w 977755"/>
                <a:gd name="connsiteY149" fmla="*/ 266745 h 361466"/>
                <a:gd name="connsiteX150" fmla="*/ 156748 w 977755"/>
                <a:gd name="connsiteY150" fmla="*/ 265175 h 361466"/>
                <a:gd name="connsiteX151" fmla="*/ 155178 w 977755"/>
                <a:gd name="connsiteY151" fmla="*/ 261392 h 361466"/>
                <a:gd name="connsiteX152" fmla="*/ 154964 w 977755"/>
                <a:gd name="connsiteY152" fmla="*/ 259250 h 361466"/>
                <a:gd name="connsiteX153" fmla="*/ 155178 w 977755"/>
                <a:gd name="connsiteY153" fmla="*/ 257109 h 361466"/>
                <a:gd name="connsiteX154" fmla="*/ 156748 w 977755"/>
                <a:gd name="connsiteY154" fmla="*/ 253326 h 361466"/>
                <a:gd name="connsiteX155" fmla="*/ 158033 w 977755"/>
                <a:gd name="connsiteY155" fmla="*/ 251755 h 361466"/>
                <a:gd name="connsiteX156" fmla="*/ 163315 w 977755"/>
                <a:gd name="connsiteY156" fmla="*/ 248900 h 361466"/>
                <a:gd name="connsiteX157" fmla="*/ 165457 w 977755"/>
                <a:gd name="connsiteY157" fmla="*/ 248686 h 361466"/>
                <a:gd name="connsiteX158" fmla="*/ 322349 w 977755"/>
                <a:gd name="connsiteY158" fmla="*/ 246259 h 361466"/>
                <a:gd name="connsiteX159" fmla="*/ 329559 w 977755"/>
                <a:gd name="connsiteY159" fmla="*/ 248472 h 361466"/>
                <a:gd name="connsiteX160" fmla="*/ 335198 w 977755"/>
                <a:gd name="connsiteY160" fmla="*/ 259179 h 361466"/>
                <a:gd name="connsiteX161" fmla="*/ 329559 w 977755"/>
                <a:gd name="connsiteY161" fmla="*/ 269886 h 361466"/>
                <a:gd name="connsiteX162" fmla="*/ 322349 w 977755"/>
                <a:gd name="connsiteY162" fmla="*/ 272098 h 361466"/>
                <a:gd name="connsiteX163" fmla="*/ 319780 w 977755"/>
                <a:gd name="connsiteY163" fmla="*/ 271813 h 361466"/>
                <a:gd name="connsiteX164" fmla="*/ 309501 w 977755"/>
                <a:gd name="connsiteY164" fmla="*/ 259179 h 361466"/>
                <a:gd name="connsiteX165" fmla="*/ 319780 w 977755"/>
                <a:gd name="connsiteY165" fmla="*/ 246545 h 361466"/>
                <a:gd name="connsiteX166" fmla="*/ 322349 w 977755"/>
                <a:gd name="connsiteY166" fmla="*/ 246259 h 361466"/>
                <a:gd name="connsiteX167" fmla="*/ 400795 w 977755"/>
                <a:gd name="connsiteY167" fmla="*/ 244903 h 361466"/>
                <a:gd name="connsiteX168" fmla="*/ 415071 w 977755"/>
                <a:gd name="connsiteY168" fmla="*/ 259179 h 361466"/>
                <a:gd name="connsiteX169" fmla="*/ 400795 w 977755"/>
                <a:gd name="connsiteY169" fmla="*/ 273455 h 361466"/>
                <a:gd name="connsiteX170" fmla="*/ 386519 w 977755"/>
                <a:gd name="connsiteY170" fmla="*/ 259179 h 361466"/>
                <a:gd name="connsiteX171" fmla="*/ 400795 w 977755"/>
                <a:gd name="connsiteY171" fmla="*/ 244903 h 361466"/>
                <a:gd name="connsiteX172" fmla="*/ 557687 w 977755"/>
                <a:gd name="connsiteY172" fmla="*/ 241691 h 361466"/>
                <a:gd name="connsiteX173" fmla="*/ 575175 w 977755"/>
                <a:gd name="connsiteY173" fmla="*/ 259179 h 361466"/>
                <a:gd name="connsiteX174" fmla="*/ 557687 w 977755"/>
                <a:gd name="connsiteY174" fmla="*/ 276667 h 361466"/>
                <a:gd name="connsiteX175" fmla="*/ 540199 w 977755"/>
                <a:gd name="connsiteY175" fmla="*/ 259179 h 361466"/>
                <a:gd name="connsiteX176" fmla="*/ 557687 w 977755"/>
                <a:gd name="connsiteY176" fmla="*/ 241691 h 361466"/>
                <a:gd name="connsiteX177" fmla="*/ 636061 w 977755"/>
                <a:gd name="connsiteY177" fmla="*/ 239764 h 361466"/>
                <a:gd name="connsiteX178" fmla="*/ 652193 w 977755"/>
                <a:gd name="connsiteY178" fmla="*/ 248330 h 361466"/>
                <a:gd name="connsiteX179" fmla="*/ 655476 w 977755"/>
                <a:gd name="connsiteY179" fmla="*/ 259179 h 361466"/>
                <a:gd name="connsiteX180" fmla="*/ 652193 w 977755"/>
                <a:gd name="connsiteY180" fmla="*/ 270029 h 361466"/>
                <a:gd name="connsiteX181" fmla="*/ 636061 w 977755"/>
                <a:gd name="connsiteY181" fmla="*/ 278594 h 361466"/>
                <a:gd name="connsiteX182" fmla="*/ 632135 w 977755"/>
                <a:gd name="connsiteY182" fmla="*/ 278166 h 361466"/>
                <a:gd name="connsiteX183" fmla="*/ 622356 w 977755"/>
                <a:gd name="connsiteY183" fmla="*/ 272884 h 361466"/>
                <a:gd name="connsiteX184" fmla="*/ 620001 w 977755"/>
                <a:gd name="connsiteY184" fmla="*/ 270029 h 361466"/>
                <a:gd name="connsiteX185" fmla="*/ 617074 w 977755"/>
                <a:gd name="connsiteY185" fmla="*/ 263105 h 361466"/>
                <a:gd name="connsiteX186" fmla="*/ 616646 w 977755"/>
                <a:gd name="connsiteY186" fmla="*/ 259179 h 361466"/>
                <a:gd name="connsiteX187" fmla="*/ 617074 w 977755"/>
                <a:gd name="connsiteY187" fmla="*/ 255253 h 361466"/>
                <a:gd name="connsiteX188" fmla="*/ 620001 w 977755"/>
                <a:gd name="connsiteY188" fmla="*/ 248330 h 361466"/>
                <a:gd name="connsiteX189" fmla="*/ 622356 w 977755"/>
                <a:gd name="connsiteY189" fmla="*/ 245474 h 361466"/>
                <a:gd name="connsiteX190" fmla="*/ 632135 w 977755"/>
                <a:gd name="connsiteY190" fmla="*/ 240192 h 361466"/>
                <a:gd name="connsiteX191" fmla="*/ 636061 w 977755"/>
                <a:gd name="connsiteY191" fmla="*/ 239764 h 361466"/>
                <a:gd name="connsiteX192" fmla="*/ 793025 w 977755"/>
                <a:gd name="connsiteY192" fmla="*/ 235338 h 361466"/>
                <a:gd name="connsiteX193" fmla="*/ 806373 w 977755"/>
                <a:gd name="connsiteY193" fmla="*/ 239407 h 361466"/>
                <a:gd name="connsiteX194" fmla="*/ 816865 w 977755"/>
                <a:gd name="connsiteY194" fmla="*/ 259179 h 361466"/>
                <a:gd name="connsiteX195" fmla="*/ 806373 w 977755"/>
                <a:gd name="connsiteY195" fmla="*/ 278951 h 361466"/>
                <a:gd name="connsiteX196" fmla="*/ 793025 w 977755"/>
                <a:gd name="connsiteY196" fmla="*/ 283020 h 361466"/>
                <a:gd name="connsiteX197" fmla="*/ 788242 w 977755"/>
                <a:gd name="connsiteY197" fmla="*/ 282520 h 361466"/>
                <a:gd name="connsiteX198" fmla="*/ 769184 w 977755"/>
                <a:gd name="connsiteY198" fmla="*/ 259179 h 361466"/>
                <a:gd name="connsiteX199" fmla="*/ 788242 w 977755"/>
                <a:gd name="connsiteY199" fmla="*/ 235838 h 361466"/>
                <a:gd name="connsiteX200" fmla="*/ 793025 w 977755"/>
                <a:gd name="connsiteY200" fmla="*/ 235338 h 361466"/>
                <a:gd name="connsiteX201" fmla="*/ 871470 w 977755"/>
                <a:gd name="connsiteY201" fmla="*/ 232768 h 361466"/>
                <a:gd name="connsiteX202" fmla="*/ 897881 w 977755"/>
                <a:gd name="connsiteY202" fmla="*/ 259178 h 361466"/>
                <a:gd name="connsiteX203" fmla="*/ 871470 w 977755"/>
                <a:gd name="connsiteY203" fmla="*/ 285589 h 361466"/>
                <a:gd name="connsiteX204" fmla="*/ 845060 w 977755"/>
                <a:gd name="connsiteY204" fmla="*/ 259178 h 361466"/>
                <a:gd name="connsiteX205" fmla="*/ 871470 w 977755"/>
                <a:gd name="connsiteY205" fmla="*/ 232768 h 361466"/>
                <a:gd name="connsiteX206" fmla="*/ 126198 w 977755"/>
                <a:gd name="connsiteY206" fmla="*/ 209927 h 361466"/>
                <a:gd name="connsiteX207" fmla="*/ 136191 w 977755"/>
                <a:gd name="connsiteY207" fmla="*/ 219920 h 361466"/>
                <a:gd name="connsiteX208" fmla="*/ 126198 w 977755"/>
                <a:gd name="connsiteY208" fmla="*/ 229913 h 361466"/>
                <a:gd name="connsiteX209" fmla="*/ 116205 w 977755"/>
                <a:gd name="connsiteY209" fmla="*/ 219920 h 361466"/>
                <a:gd name="connsiteX210" fmla="*/ 126198 w 977755"/>
                <a:gd name="connsiteY210" fmla="*/ 209927 h 361466"/>
                <a:gd name="connsiteX211" fmla="*/ 204644 w 977755"/>
                <a:gd name="connsiteY211" fmla="*/ 208856 h 361466"/>
                <a:gd name="connsiteX212" fmla="*/ 215708 w 977755"/>
                <a:gd name="connsiteY212" fmla="*/ 219920 h 361466"/>
                <a:gd name="connsiteX213" fmla="*/ 204644 w 977755"/>
                <a:gd name="connsiteY213" fmla="*/ 230984 h 361466"/>
                <a:gd name="connsiteX214" fmla="*/ 193580 w 977755"/>
                <a:gd name="connsiteY214" fmla="*/ 219920 h 361466"/>
                <a:gd name="connsiteX215" fmla="*/ 204644 w 977755"/>
                <a:gd name="connsiteY215" fmla="*/ 208856 h 361466"/>
                <a:gd name="connsiteX216" fmla="*/ 361536 w 977755"/>
                <a:gd name="connsiteY216" fmla="*/ 206358 h 361466"/>
                <a:gd name="connsiteX217" fmla="*/ 375098 w 977755"/>
                <a:gd name="connsiteY217" fmla="*/ 219920 h 361466"/>
                <a:gd name="connsiteX218" fmla="*/ 361536 w 977755"/>
                <a:gd name="connsiteY218" fmla="*/ 233482 h 361466"/>
                <a:gd name="connsiteX219" fmla="*/ 347974 w 977755"/>
                <a:gd name="connsiteY219" fmla="*/ 219920 h 361466"/>
                <a:gd name="connsiteX220" fmla="*/ 361536 w 977755"/>
                <a:gd name="connsiteY220" fmla="*/ 206358 h 361466"/>
                <a:gd name="connsiteX221" fmla="*/ 440054 w 977755"/>
                <a:gd name="connsiteY221" fmla="*/ 204930 h 361466"/>
                <a:gd name="connsiteX222" fmla="*/ 455043 w 977755"/>
                <a:gd name="connsiteY222" fmla="*/ 219920 h 361466"/>
                <a:gd name="connsiteX223" fmla="*/ 440054 w 977755"/>
                <a:gd name="connsiteY223" fmla="*/ 234909 h 361466"/>
                <a:gd name="connsiteX224" fmla="*/ 425064 w 977755"/>
                <a:gd name="connsiteY224" fmla="*/ 219920 h 361466"/>
                <a:gd name="connsiteX225" fmla="*/ 440054 w 977755"/>
                <a:gd name="connsiteY225" fmla="*/ 204930 h 361466"/>
                <a:gd name="connsiteX226" fmla="*/ 596946 w 977755"/>
                <a:gd name="connsiteY226" fmla="*/ 201504 h 361466"/>
                <a:gd name="connsiteX227" fmla="*/ 615362 w 977755"/>
                <a:gd name="connsiteY227" fmla="*/ 219920 h 361466"/>
                <a:gd name="connsiteX228" fmla="*/ 596946 w 977755"/>
                <a:gd name="connsiteY228" fmla="*/ 238336 h 361466"/>
                <a:gd name="connsiteX229" fmla="*/ 578530 w 977755"/>
                <a:gd name="connsiteY229" fmla="*/ 219920 h 361466"/>
                <a:gd name="connsiteX230" fmla="*/ 596946 w 977755"/>
                <a:gd name="connsiteY230" fmla="*/ 201504 h 361466"/>
                <a:gd name="connsiteX231" fmla="*/ 675321 w 977755"/>
                <a:gd name="connsiteY231" fmla="*/ 199506 h 361466"/>
                <a:gd name="connsiteX232" fmla="*/ 695735 w 977755"/>
                <a:gd name="connsiteY232" fmla="*/ 219921 h 361466"/>
                <a:gd name="connsiteX233" fmla="*/ 675321 w 977755"/>
                <a:gd name="connsiteY233" fmla="*/ 240335 h 361466"/>
                <a:gd name="connsiteX234" fmla="*/ 654906 w 977755"/>
                <a:gd name="connsiteY234" fmla="*/ 219921 h 361466"/>
                <a:gd name="connsiteX235" fmla="*/ 675321 w 977755"/>
                <a:gd name="connsiteY235" fmla="*/ 199506 h 361466"/>
                <a:gd name="connsiteX236" fmla="*/ 832283 w 977755"/>
                <a:gd name="connsiteY236" fmla="*/ 194866 h 361466"/>
                <a:gd name="connsiteX237" fmla="*/ 857337 w 977755"/>
                <a:gd name="connsiteY237" fmla="*/ 219920 h 361466"/>
                <a:gd name="connsiteX238" fmla="*/ 832283 w 977755"/>
                <a:gd name="connsiteY238" fmla="*/ 245046 h 361466"/>
                <a:gd name="connsiteX239" fmla="*/ 807229 w 977755"/>
                <a:gd name="connsiteY239" fmla="*/ 219920 h 361466"/>
                <a:gd name="connsiteX240" fmla="*/ 832283 w 977755"/>
                <a:gd name="connsiteY240" fmla="*/ 194866 h 361466"/>
                <a:gd name="connsiteX241" fmla="*/ 165529 w 977755"/>
                <a:gd name="connsiteY241" fmla="*/ 170240 h 361466"/>
                <a:gd name="connsiteX242" fmla="*/ 174237 w 977755"/>
                <a:gd name="connsiteY242" fmla="*/ 174880 h 361466"/>
                <a:gd name="connsiteX243" fmla="*/ 176022 w 977755"/>
                <a:gd name="connsiteY243" fmla="*/ 180733 h 361466"/>
                <a:gd name="connsiteX244" fmla="*/ 175165 w 977755"/>
                <a:gd name="connsiteY244" fmla="*/ 184801 h 361466"/>
                <a:gd name="connsiteX245" fmla="*/ 174166 w 977755"/>
                <a:gd name="connsiteY245" fmla="*/ 186586 h 361466"/>
                <a:gd name="connsiteX246" fmla="*/ 173024 w 977755"/>
                <a:gd name="connsiteY246" fmla="*/ 188299 h 361466"/>
                <a:gd name="connsiteX247" fmla="*/ 165600 w 977755"/>
                <a:gd name="connsiteY247" fmla="*/ 191368 h 361466"/>
                <a:gd name="connsiteX248" fmla="*/ 163459 w 977755"/>
                <a:gd name="connsiteY248" fmla="*/ 191154 h 361466"/>
                <a:gd name="connsiteX249" fmla="*/ 158177 w 977755"/>
                <a:gd name="connsiteY249" fmla="*/ 188299 h 361466"/>
                <a:gd name="connsiteX250" fmla="*/ 156892 w 977755"/>
                <a:gd name="connsiteY250" fmla="*/ 186729 h 361466"/>
                <a:gd name="connsiteX251" fmla="*/ 155893 w 977755"/>
                <a:gd name="connsiteY251" fmla="*/ 184944 h 361466"/>
                <a:gd name="connsiteX252" fmla="*/ 155250 w 977755"/>
                <a:gd name="connsiteY252" fmla="*/ 182946 h 361466"/>
                <a:gd name="connsiteX253" fmla="*/ 155036 w 977755"/>
                <a:gd name="connsiteY253" fmla="*/ 180804 h 361466"/>
                <a:gd name="connsiteX254" fmla="*/ 155250 w 977755"/>
                <a:gd name="connsiteY254" fmla="*/ 178663 h 361466"/>
                <a:gd name="connsiteX255" fmla="*/ 156820 w 977755"/>
                <a:gd name="connsiteY255" fmla="*/ 174880 h 361466"/>
                <a:gd name="connsiteX256" fmla="*/ 158105 w 977755"/>
                <a:gd name="connsiteY256" fmla="*/ 173309 h 361466"/>
                <a:gd name="connsiteX257" fmla="*/ 163387 w 977755"/>
                <a:gd name="connsiteY257" fmla="*/ 170454 h 361466"/>
                <a:gd name="connsiteX258" fmla="*/ 165529 w 977755"/>
                <a:gd name="connsiteY258" fmla="*/ 170240 h 361466"/>
                <a:gd name="connsiteX259" fmla="*/ 243903 w 977755"/>
                <a:gd name="connsiteY259" fmla="*/ 169098 h 361466"/>
                <a:gd name="connsiteX260" fmla="*/ 255538 w 977755"/>
                <a:gd name="connsiteY260" fmla="*/ 180733 h 361466"/>
                <a:gd name="connsiteX261" fmla="*/ 254610 w 977755"/>
                <a:gd name="connsiteY261" fmla="*/ 185230 h 361466"/>
                <a:gd name="connsiteX262" fmla="*/ 252111 w 977755"/>
                <a:gd name="connsiteY262" fmla="*/ 188942 h 361466"/>
                <a:gd name="connsiteX263" fmla="*/ 243903 w 977755"/>
                <a:gd name="connsiteY263" fmla="*/ 192368 h 361466"/>
                <a:gd name="connsiteX264" fmla="*/ 235694 w 977755"/>
                <a:gd name="connsiteY264" fmla="*/ 188942 h 361466"/>
                <a:gd name="connsiteX265" fmla="*/ 233196 w 977755"/>
                <a:gd name="connsiteY265" fmla="*/ 185230 h 361466"/>
                <a:gd name="connsiteX266" fmla="*/ 232268 w 977755"/>
                <a:gd name="connsiteY266" fmla="*/ 180733 h 361466"/>
                <a:gd name="connsiteX267" fmla="*/ 243903 w 977755"/>
                <a:gd name="connsiteY267" fmla="*/ 169098 h 361466"/>
                <a:gd name="connsiteX268" fmla="*/ 400795 w 977755"/>
                <a:gd name="connsiteY268" fmla="*/ 166385 h 361466"/>
                <a:gd name="connsiteX269" fmla="*/ 415071 w 977755"/>
                <a:gd name="connsiteY269" fmla="*/ 180661 h 361466"/>
                <a:gd name="connsiteX270" fmla="*/ 413929 w 977755"/>
                <a:gd name="connsiteY270" fmla="*/ 186229 h 361466"/>
                <a:gd name="connsiteX271" fmla="*/ 410859 w 977755"/>
                <a:gd name="connsiteY271" fmla="*/ 190797 h 361466"/>
                <a:gd name="connsiteX272" fmla="*/ 400795 w 977755"/>
                <a:gd name="connsiteY272" fmla="*/ 195008 h 361466"/>
                <a:gd name="connsiteX273" fmla="*/ 390730 w 977755"/>
                <a:gd name="connsiteY273" fmla="*/ 190797 h 361466"/>
                <a:gd name="connsiteX274" fmla="*/ 387661 w 977755"/>
                <a:gd name="connsiteY274" fmla="*/ 186229 h 361466"/>
                <a:gd name="connsiteX275" fmla="*/ 386519 w 977755"/>
                <a:gd name="connsiteY275" fmla="*/ 180661 h 361466"/>
                <a:gd name="connsiteX276" fmla="*/ 400795 w 977755"/>
                <a:gd name="connsiteY276" fmla="*/ 166385 h 361466"/>
                <a:gd name="connsiteX277" fmla="*/ 479098 w 977755"/>
                <a:gd name="connsiteY277" fmla="*/ 164815 h 361466"/>
                <a:gd name="connsiteX278" fmla="*/ 492232 w 977755"/>
                <a:gd name="connsiteY278" fmla="*/ 171810 h 361466"/>
                <a:gd name="connsiteX279" fmla="*/ 494944 w 977755"/>
                <a:gd name="connsiteY279" fmla="*/ 180661 h 361466"/>
                <a:gd name="connsiteX280" fmla="*/ 493731 w 977755"/>
                <a:gd name="connsiteY280" fmla="*/ 186800 h 361466"/>
                <a:gd name="connsiteX281" fmla="*/ 492303 w 977755"/>
                <a:gd name="connsiteY281" fmla="*/ 189512 h 361466"/>
                <a:gd name="connsiteX282" fmla="*/ 490304 w 977755"/>
                <a:gd name="connsiteY282" fmla="*/ 191939 h 361466"/>
                <a:gd name="connsiteX283" fmla="*/ 479098 w 977755"/>
                <a:gd name="connsiteY283" fmla="*/ 196579 h 361466"/>
                <a:gd name="connsiteX284" fmla="*/ 475886 w 977755"/>
                <a:gd name="connsiteY284" fmla="*/ 196222 h 361466"/>
                <a:gd name="connsiteX285" fmla="*/ 467891 w 977755"/>
                <a:gd name="connsiteY285" fmla="*/ 191939 h 361466"/>
                <a:gd name="connsiteX286" fmla="*/ 465964 w 977755"/>
                <a:gd name="connsiteY286" fmla="*/ 189584 h 361466"/>
                <a:gd name="connsiteX287" fmla="*/ 464536 w 977755"/>
                <a:gd name="connsiteY287" fmla="*/ 186871 h 361466"/>
                <a:gd name="connsiteX288" fmla="*/ 463608 w 977755"/>
                <a:gd name="connsiteY288" fmla="*/ 183873 h 361466"/>
                <a:gd name="connsiteX289" fmla="*/ 463323 w 977755"/>
                <a:gd name="connsiteY289" fmla="*/ 180661 h 361466"/>
                <a:gd name="connsiteX290" fmla="*/ 463608 w 977755"/>
                <a:gd name="connsiteY290" fmla="*/ 177449 h 361466"/>
                <a:gd name="connsiteX291" fmla="*/ 465964 w 977755"/>
                <a:gd name="connsiteY291" fmla="*/ 171810 h 361466"/>
                <a:gd name="connsiteX292" fmla="*/ 467891 w 977755"/>
                <a:gd name="connsiteY292" fmla="*/ 169455 h 361466"/>
                <a:gd name="connsiteX293" fmla="*/ 475886 w 977755"/>
                <a:gd name="connsiteY293" fmla="*/ 165172 h 361466"/>
                <a:gd name="connsiteX294" fmla="*/ 479098 w 977755"/>
                <a:gd name="connsiteY294" fmla="*/ 164815 h 361466"/>
                <a:gd name="connsiteX295" fmla="*/ 636061 w 977755"/>
                <a:gd name="connsiteY295" fmla="*/ 161317 h 361466"/>
                <a:gd name="connsiteX296" fmla="*/ 652193 w 977755"/>
                <a:gd name="connsiteY296" fmla="*/ 169883 h 361466"/>
                <a:gd name="connsiteX297" fmla="*/ 655476 w 977755"/>
                <a:gd name="connsiteY297" fmla="*/ 180732 h 361466"/>
                <a:gd name="connsiteX298" fmla="*/ 653977 w 977755"/>
                <a:gd name="connsiteY298" fmla="*/ 188298 h 361466"/>
                <a:gd name="connsiteX299" fmla="*/ 652193 w 977755"/>
                <a:gd name="connsiteY299" fmla="*/ 191582 h 361466"/>
                <a:gd name="connsiteX300" fmla="*/ 649766 w 977755"/>
                <a:gd name="connsiteY300" fmla="*/ 194437 h 361466"/>
                <a:gd name="connsiteX301" fmla="*/ 636061 w 977755"/>
                <a:gd name="connsiteY301" fmla="*/ 200148 h 361466"/>
                <a:gd name="connsiteX302" fmla="*/ 632135 w 977755"/>
                <a:gd name="connsiteY302" fmla="*/ 199719 h 361466"/>
                <a:gd name="connsiteX303" fmla="*/ 622356 w 977755"/>
                <a:gd name="connsiteY303" fmla="*/ 194437 h 361466"/>
                <a:gd name="connsiteX304" fmla="*/ 620001 w 977755"/>
                <a:gd name="connsiteY304" fmla="*/ 191582 h 361466"/>
                <a:gd name="connsiteX305" fmla="*/ 618216 w 977755"/>
                <a:gd name="connsiteY305" fmla="*/ 188298 h 361466"/>
                <a:gd name="connsiteX306" fmla="*/ 617074 w 977755"/>
                <a:gd name="connsiteY306" fmla="*/ 184658 h 361466"/>
                <a:gd name="connsiteX307" fmla="*/ 616646 w 977755"/>
                <a:gd name="connsiteY307" fmla="*/ 180732 h 361466"/>
                <a:gd name="connsiteX308" fmla="*/ 617074 w 977755"/>
                <a:gd name="connsiteY308" fmla="*/ 176806 h 361466"/>
                <a:gd name="connsiteX309" fmla="*/ 620001 w 977755"/>
                <a:gd name="connsiteY309" fmla="*/ 169883 h 361466"/>
                <a:gd name="connsiteX310" fmla="*/ 622356 w 977755"/>
                <a:gd name="connsiteY310" fmla="*/ 167027 h 361466"/>
                <a:gd name="connsiteX311" fmla="*/ 632135 w 977755"/>
                <a:gd name="connsiteY311" fmla="*/ 161745 h 361466"/>
                <a:gd name="connsiteX312" fmla="*/ 636061 w 977755"/>
                <a:gd name="connsiteY312" fmla="*/ 161317 h 361466"/>
                <a:gd name="connsiteX313" fmla="*/ 714579 w 977755"/>
                <a:gd name="connsiteY313" fmla="*/ 159247 h 361466"/>
                <a:gd name="connsiteX314" fmla="*/ 736064 w 977755"/>
                <a:gd name="connsiteY314" fmla="*/ 180732 h 361466"/>
                <a:gd name="connsiteX315" fmla="*/ 734351 w 977755"/>
                <a:gd name="connsiteY315" fmla="*/ 189084 h 361466"/>
                <a:gd name="connsiteX316" fmla="*/ 729854 w 977755"/>
                <a:gd name="connsiteY316" fmla="*/ 195936 h 361466"/>
                <a:gd name="connsiteX317" fmla="*/ 714651 w 977755"/>
                <a:gd name="connsiteY317" fmla="*/ 202218 h 361466"/>
                <a:gd name="connsiteX318" fmla="*/ 699447 w 977755"/>
                <a:gd name="connsiteY318" fmla="*/ 195936 h 361466"/>
                <a:gd name="connsiteX319" fmla="*/ 694807 w 977755"/>
                <a:gd name="connsiteY319" fmla="*/ 189084 h 361466"/>
                <a:gd name="connsiteX320" fmla="*/ 693094 w 977755"/>
                <a:gd name="connsiteY320" fmla="*/ 180732 h 361466"/>
                <a:gd name="connsiteX321" fmla="*/ 714579 w 977755"/>
                <a:gd name="connsiteY321" fmla="*/ 159247 h 361466"/>
                <a:gd name="connsiteX322" fmla="*/ 871470 w 977755"/>
                <a:gd name="connsiteY322" fmla="*/ 154322 h 361466"/>
                <a:gd name="connsiteX323" fmla="*/ 897881 w 977755"/>
                <a:gd name="connsiteY323" fmla="*/ 180732 h 361466"/>
                <a:gd name="connsiteX324" fmla="*/ 895811 w 977755"/>
                <a:gd name="connsiteY324" fmla="*/ 191011 h 361466"/>
                <a:gd name="connsiteX325" fmla="*/ 890172 w 977755"/>
                <a:gd name="connsiteY325" fmla="*/ 199434 h 361466"/>
                <a:gd name="connsiteX326" fmla="*/ 871470 w 977755"/>
                <a:gd name="connsiteY326" fmla="*/ 207143 h 361466"/>
                <a:gd name="connsiteX327" fmla="*/ 852769 w 977755"/>
                <a:gd name="connsiteY327" fmla="*/ 199434 h 361466"/>
                <a:gd name="connsiteX328" fmla="*/ 847130 w 977755"/>
                <a:gd name="connsiteY328" fmla="*/ 191011 h 361466"/>
                <a:gd name="connsiteX329" fmla="*/ 845060 w 977755"/>
                <a:gd name="connsiteY329" fmla="*/ 180732 h 361466"/>
                <a:gd name="connsiteX330" fmla="*/ 871470 w 977755"/>
                <a:gd name="connsiteY330" fmla="*/ 154322 h 361466"/>
                <a:gd name="connsiteX331" fmla="*/ 126198 w 977755"/>
                <a:gd name="connsiteY331" fmla="*/ 131481 h 361466"/>
                <a:gd name="connsiteX332" fmla="*/ 136191 w 977755"/>
                <a:gd name="connsiteY332" fmla="*/ 141474 h 361466"/>
                <a:gd name="connsiteX333" fmla="*/ 126198 w 977755"/>
                <a:gd name="connsiteY333" fmla="*/ 151467 h 361466"/>
                <a:gd name="connsiteX334" fmla="*/ 116205 w 977755"/>
                <a:gd name="connsiteY334" fmla="*/ 141474 h 361466"/>
                <a:gd name="connsiteX335" fmla="*/ 126198 w 977755"/>
                <a:gd name="connsiteY335" fmla="*/ 131481 h 361466"/>
                <a:gd name="connsiteX336" fmla="*/ 204644 w 977755"/>
                <a:gd name="connsiteY336" fmla="*/ 130410 h 361466"/>
                <a:gd name="connsiteX337" fmla="*/ 215708 w 977755"/>
                <a:gd name="connsiteY337" fmla="*/ 141474 h 361466"/>
                <a:gd name="connsiteX338" fmla="*/ 204644 w 977755"/>
                <a:gd name="connsiteY338" fmla="*/ 152538 h 361466"/>
                <a:gd name="connsiteX339" fmla="*/ 193580 w 977755"/>
                <a:gd name="connsiteY339" fmla="*/ 141474 h 361466"/>
                <a:gd name="connsiteX340" fmla="*/ 204644 w 977755"/>
                <a:gd name="connsiteY340" fmla="*/ 130410 h 361466"/>
                <a:gd name="connsiteX341" fmla="*/ 361536 w 977755"/>
                <a:gd name="connsiteY341" fmla="*/ 127912 h 361466"/>
                <a:gd name="connsiteX342" fmla="*/ 375098 w 977755"/>
                <a:gd name="connsiteY342" fmla="*/ 141474 h 361466"/>
                <a:gd name="connsiteX343" fmla="*/ 361536 w 977755"/>
                <a:gd name="connsiteY343" fmla="*/ 155036 h 361466"/>
                <a:gd name="connsiteX344" fmla="*/ 347974 w 977755"/>
                <a:gd name="connsiteY344" fmla="*/ 141474 h 361466"/>
                <a:gd name="connsiteX345" fmla="*/ 361536 w 977755"/>
                <a:gd name="connsiteY345" fmla="*/ 127912 h 361466"/>
                <a:gd name="connsiteX346" fmla="*/ 440054 w 977755"/>
                <a:gd name="connsiteY346" fmla="*/ 126484 h 361466"/>
                <a:gd name="connsiteX347" fmla="*/ 455043 w 977755"/>
                <a:gd name="connsiteY347" fmla="*/ 141474 h 361466"/>
                <a:gd name="connsiteX348" fmla="*/ 440054 w 977755"/>
                <a:gd name="connsiteY348" fmla="*/ 156463 h 361466"/>
                <a:gd name="connsiteX349" fmla="*/ 425064 w 977755"/>
                <a:gd name="connsiteY349" fmla="*/ 141474 h 361466"/>
                <a:gd name="connsiteX350" fmla="*/ 440054 w 977755"/>
                <a:gd name="connsiteY350" fmla="*/ 126484 h 361466"/>
                <a:gd name="connsiteX351" fmla="*/ 596946 w 977755"/>
                <a:gd name="connsiteY351" fmla="*/ 123058 h 361466"/>
                <a:gd name="connsiteX352" fmla="*/ 615362 w 977755"/>
                <a:gd name="connsiteY352" fmla="*/ 141474 h 361466"/>
                <a:gd name="connsiteX353" fmla="*/ 596946 w 977755"/>
                <a:gd name="connsiteY353" fmla="*/ 159890 h 361466"/>
                <a:gd name="connsiteX354" fmla="*/ 578530 w 977755"/>
                <a:gd name="connsiteY354" fmla="*/ 141474 h 361466"/>
                <a:gd name="connsiteX355" fmla="*/ 596946 w 977755"/>
                <a:gd name="connsiteY355" fmla="*/ 123058 h 361466"/>
                <a:gd name="connsiteX356" fmla="*/ 675321 w 977755"/>
                <a:gd name="connsiteY356" fmla="*/ 121059 h 361466"/>
                <a:gd name="connsiteX357" fmla="*/ 695735 w 977755"/>
                <a:gd name="connsiteY357" fmla="*/ 141474 h 361466"/>
                <a:gd name="connsiteX358" fmla="*/ 675321 w 977755"/>
                <a:gd name="connsiteY358" fmla="*/ 161888 h 361466"/>
                <a:gd name="connsiteX359" fmla="*/ 654906 w 977755"/>
                <a:gd name="connsiteY359" fmla="*/ 141474 h 361466"/>
                <a:gd name="connsiteX360" fmla="*/ 675321 w 977755"/>
                <a:gd name="connsiteY360" fmla="*/ 121059 h 361466"/>
                <a:gd name="connsiteX361" fmla="*/ 832283 w 977755"/>
                <a:gd name="connsiteY361" fmla="*/ 116348 h 361466"/>
                <a:gd name="connsiteX362" fmla="*/ 857337 w 977755"/>
                <a:gd name="connsiteY362" fmla="*/ 141474 h 361466"/>
                <a:gd name="connsiteX363" fmla="*/ 832283 w 977755"/>
                <a:gd name="connsiteY363" fmla="*/ 166528 h 361466"/>
                <a:gd name="connsiteX364" fmla="*/ 807229 w 977755"/>
                <a:gd name="connsiteY364" fmla="*/ 141474 h 361466"/>
                <a:gd name="connsiteX365" fmla="*/ 832283 w 977755"/>
                <a:gd name="connsiteY365" fmla="*/ 116348 h 361466"/>
                <a:gd name="connsiteX366" fmla="*/ 910730 w 977755"/>
                <a:gd name="connsiteY366" fmla="*/ 113636 h 361466"/>
                <a:gd name="connsiteX367" fmla="*/ 938496 w 977755"/>
                <a:gd name="connsiteY367" fmla="*/ 141474 h 361466"/>
                <a:gd name="connsiteX368" fmla="*/ 930397 w 977755"/>
                <a:gd name="connsiteY368" fmla="*/ 161004 h 361466"/>
                <a:gd name="connsiteX369" fmla="*/ 949989 w 977755"/>
                <a:gd name="connsiteY369" fmla="*/ 152895 h 361466"/>
                <a:gd name="connsiteX370" fmla="*/ 977755 w 977755"/>
                <a:gd name="connsiteY370" fmla="*/ 180662 h 361466"/>
                <a:gd name="connsiteX371" fmla="*/ 975542 w 977755"/>
                <a:gd name="connsiteY371" fmla="*/ 191511 h 361466"/>
                <a:gd name="connsiteX372" fmla="*/ 969618 w 977755"/>
                <a:gd name="connsiteY372" fmla="*/ 200362 h 361466"/>
                <a:gd name="connsiteX373" fmla="*/ 949989 w 977755"/>
                <a:gd name="connsiteY373" fmla="*/ 208500 h 361466"/>
                <a:gd name="connsiteX374" fmla="*/ 930410 w 977755"/>
                <a:gd name="connsiteY374" fmla="*/ 200383 h 361466"/>
                <a:gd name="connsiteX375" fmla="*/ 938496 w 977755"/>
                <a:gd name="connsiteY375" fmla="*/ 219920 h 361466"/>
                <a:gd name="connsiteX376" fmla="*/ 910730 w 977755"/>
                <a:gd name="connsiteY376" fmla="*/ 247758 h 361466"/>
                <a:gd name="connsiteX377" fmla="*/ 882963 w 977755"/>
                <a:gd name="connsiteY377" fmla="*/ 219920 h 361466"/>
                <a:gd name="connsiteX378" fmla="*/ 910730 w 977755"/>
                <a:gd name="connsiteY378" fmla="*/ 192153 h 361466"/>
                <a:gd name="connsiteX379" fmla="*/ 930281 w 977755"/>
                <a:gd name="connsiteY379" fmla="*/ 200246 h 361466"/>
                <a:gd name="connsiteX380" fmla="*/ 924435 w 977755"/>
                <a:gd name="connsiteY380" fmla="*/ 191511 h 361466"/>
                <a:gd name="connsiteX381" fmla="*/ 922222 w 977755"/>
                <a:gd name="connsiteY381" fmla="*/ 180662 h 361466"/>
                <a:gd name="connsiteX382" fmla="*/ 930295 w 977755"/>
                <a:gd name="connsiteY382" fmla="*/ 161159 h 361466"/>
                <a:gd name="connsiteX383" fmla="*/ 910730 w 977755"/>
                <a:gd name="connsiteY383" fmla="*/ 169241 h 361466"/>
                <a:gd name="connsiteX384" fmla="*/ 882963 w 977755"/>
                <a:gd name="connsiteY384" fmla="*/ 141474 h 361466"/>
                <a:gd name="connsiteX385" fmla="*/ 910730 w 977755"/>
                <a:gd name="connsiteY385" fmla="*/ 113636 h 361466"/>
                <a:gd name="connsiteX386" fmla="*/ 86939 w 977755"/>
                <a:gd name="connsiteY386" fmla="*/ 92793 h 361466"/>
                <a:gd name="connsiteX387" fmla="*/ 96433 w 977755"/>
                <a:gd name="connsiteY387" fmla="*/ 102286 h 361466"/>
                <a:gd name="connsiteX388" fmla="*/ 86939 w 977755"/>
                <a:gd name="connsiteY388" fmla="*/ 111780 h 361466"/>
                <a:gd name="connsiteX389" fmla="*/ 77446 w 977755"/>
                <a:gd name="connsiteY389" fmla="*/ 102286 h 361466"/>
                <a:gd name="connsiteX390" fmla="*/ 86939 w 977755"/>
                <a:gd name="connsiteY390" fmla="*/ 92793 h 361466"/>
                <a:gd name="connsiteX391" fmla="*/ 165457 w 977755"/>
                <a:gd name="connsiteY391" fmla="*/ 91794 h 361466"/>
                <a:gd name="connsiteX392" fmla="*/ 174165 w 977755"/>
                <a:gd name="connsiteY392" fmla="*/ 96434 h 361466"/>
                <a:gd name="connsiteX393" fmla="*/ 175950 w 977755"/>
                <a:gd name="connsiteY393" fmla="*/ 102287 h 361466"/>
                <a:gd name="connsiteX394" fmla="*/ 174165 w 977755"/>
                <a:gd name="connsiteY394" fmla="*/ 108140 h 361466"/>
                <a:gd name="connsiteX395" fmla="*/ 165457 w 977755"/>
                <a:gd name="connsiteY395" fmla="*/ 112922 h 361466"/>
                <a:gd name="connsiteX396" fmla="*/ 163315 w 977755"/>
                <a:gd name="connsiteY396" fmla="*/ 112708 h 361466"/>
                <a:gd name="connsiteX397" fmla="*/ 158033 w 977755"/>
                <a:gd name="connsiteY397" fmla="*/ 109853 h 361466"/>
                <a:gd name="connsiteX398" fmla="*/ 156748 w 977755"/>
                <a:gd name="connsiteY398" fmla="*/ 108283 h 361466"/>
                <a:gd name="connsiteX399" fmla="*/ 155178 w 977755"/>
                <a:gd name="connsiteY399" fmla="*/ 104500 h 361466"/>
                <a:gd name="connsiteX400" fmla="*/ 154964 w 977755"/>
                <a:gd name="connsiteY400" fmla="*/ 102358 h 361466"/>
                <a:gd name="connsiteX401" fmla="*/ 155178 w 977755"/>
                <a:gd name="connsiteY401" fmla="*/ 100217 h 361466"/>
                <a:gd name="connsiteX402" fmla="*/ 156748 w 977755"/>
                <a:gd name="connsiteY402" fmla="*/ 96434 h 361466"/>
                <a:gd name="connsiteX403" fmla="*/ 158033 w 977755"/>
                <a:gd name="connsiteY403" fmla="*/ 94863 h 361466"/>
                <a:gd name="connsiteX404" fmla="*/ 163315 w 977755"/>
                <a:gd name="connsiteY404" fmla="*/ 92008 h 361466"/>
                <a:gd name="connsiteX405" fmla="*/ 165457 w 977755"/>
                <a:gd name="connsiteY405" fmla="*/ 91794 h 361466"/>
                <a:gd name="connsiteX406" fmla="*/ 322349 w 977755"/>
                <a:gd name="connsiteY406" fmla="*/ 89367 h 361466"/>
                <a:gd name="connsiteX407" fmla="*/ 329559 w 977755"/>
                <a:gd name="connsiteY407" fmla="*/ 91580 h 361466"/>
                <a:gd name="connsiteX408" fmla="*/ 335198 w 977755"/>
                <a:gd name="connsiteY408" fmla="*/ 102287 h 361466"/>
                <a:gd name="connsiteX409" fmla="*/ 329559 w 977755"/>
                <a:gd name="connsiteY409" fmla="*/ 112994 h 361466"/>
                <a:gd name="connsiteX410" fmla="*/ 322349 w 977755"/>
                <a:gd name="connsiteY410" fmla="*/ 115206 h 361466"/>
                <a:gd name="connsiteX411" fmla="*/ 319780 w 977755"/>
                <a:gd name="connsiteY411" fmla="*/ 114921 h 361466"/>
                <a:gd name="connsiteX412" fmla="*/ 309501 w 977755"/>
                <a:gd name="connsiteY412" fmla="*/ 102287 h 361466"/>
                <a:gd name="connsiteX413" fmla="*/ 319780 w 977755"/>
                <a:gd name="connsiteY413" fmla="*/ 89653 h 361466"/>
                <a:gd name="connsiteX414" fmla="*/ 322349 w 977755"/>
                <a:gd name="connsiteY414" fmla="*/ 89367 h 361466"/>
                <a:gd name="connsiteX415" fmla="*/ 400795 w 977755"/>
                <a:gd name="connsiteY415" fmla="*/ 88011 h 361466"/>
                <a:gd name="connsiteX416" fmla="*/ 415071 w 977755"/>
                <a:gd name="connsiteY416" fmla="*/ 102287 h 361466"/>
                <a:gd name="connsiteX417" fmla="*/ 400795 w 977755"/>
                <a:gd name="connsiteY417" fmla="*/ 116563 h 361466"/>
                <a:gd name="connsiteX418" fmla="*/ 386519 w 977755"/>
                <a:gd name="connsiteY418" fmla="*/ 102287 h 361466"/>
                <a:gd name="connsiteX419" fmla="*/ 400795 w 977755"/>
                <a:gd name="connsiteY419" fmla="*/ 88011 h 361466"/>
                <a:gd name="connsiteX420" fmla="*/ 557687 w 977755"/>
                <a:gd name="connsiteY420" fmla="*/ 84798 h 361466"/>
                <a:gd name="connsiteX421" fmla="*/ 575175 w 977755"/>
                <a:gd name="connsiteY421" fmla="*/ 102286 h 361466"/>
                <a:gd name="connsiteX422" fmla="*/ 557687 w 977755"/>
                <a:gd name="connsiteY422" fmla="*/ 119774 h 361466"/>
                <a:gd name="connsiteX423" fmla="*/ 540199 w 977755"/>
                <a:gd name="connsiteY423" fmla="*/ 102286 h 361466"/>
                <a:gd name="connsiteX424" fmla="*/ 557687 w 977755"/>
                <a:gd name="connsiteY424" fmla="*/ 84798 h 361466"/>
                <a:gd name="connsiteX425" fmla="*/ 636061 w 977755"/>
                <a:gd name="connsiteY425" fmla="*/ 82871 h 361466"/>
                <a:gd name="connsiteX426" fmla="*/ 652193 w 977755"/>
                <a:gd name="connsiteY426" fmla="*/ 91437 h 361466"/>
                <a:gd name="connsiteX427" fmla="*/ 655476 w 977755"/>
                <a:gd name="connsiteY427" fmla="*/ 102286 h 361466"/>
                <a:gd name="connsiteX428" fmla="*/ 652193 w 977755"/>
                <a:gd name="connsiteY428" fmla="*/ 113136 h 361466"/>
                <a:gd name="connsiteX429" fmla="*/ 636061 w 977755"/>
                <a:gd name="connsiteY429" fmla="*/ 121702 h 361466"/>
                <a:gd name="connsiteX430" fmla="*/ 632135 w 977755"/>
                <a:gd name="connsiteY430" fmla="*/ 121273 h 361466"/>
                <a:gd name="connsiteX431" fmla="*/ 622356 w 977755"/>
                <a:gd name="connsiteY431" fmla="*/ 115991 h 361466"/>
                <a:gd name="connsiteX432" fmla="*/ 620001 w 977755"/>
                <a:gd name="connsiteY432" fmla="*/ 113136 h 361466"/>
                <a:gd name="connsiteX433" fmla="*/ 617074 w 977755"/>
                <a:gd name="connsiteY433" fmla="*/ 106212 h 361466"/>
                <a:gd name="connsiteX434" fmla="*/ 616646 w 977755"/>
                <a:gd name="connsiteY434" fmla="*/ 102286 h 361466"/>
                <a:gd name="connsiteX435" fmla="*/ 617074 w 977755"/>
                <a:gd name="connsiteY435" fmla="*/ 98360 h 361466"/>
                <a:gd name="connsiteX436" fmla="*/ 620001 w 977755"/>
                <a:gd name="connsiteY436" fmla="*/ 91437 h 361466"/>
                <a:gd name="connsiteX437" fmla="*/ 622356 w 977755"/>
                <a:gd name="connsiteY437" fmla="*/ 88581 h 361466"/>
                <a:gd name="connsiteX438" fmla="*/ 632135 w 977755"/>
                <a:gd name="connsiteY438" fmla="*/ 83299 h 361466"/>
                <a:gd name="connsiteX439" fmla="*/ 636061 w 977755"/>
                <a:gd name="connsiteY439" fmla="*/ 82871 h 361466"/>
                <a:gd name="connsiteX440" fmla="*/ 793025 w 977755"/>
                <a:gd name="connsiteY440" fmla="*/ 78446 h 361466"/>
                <a:gd name="connsiteX441" fmla="*/ 806373 w 977755"/>
                <a:gd name="connsiteY441" fmla="*/ 82515 h 361466"/>
                <a:gd name="connsiteX442" fmla="*/ 816865 w 977755"/>
                <a:gd name="connsiteY442" fmla="*/ 102287 h 361466"/>
                <a:gd name="connsiteX443" fmla="*/ 806373 w 977755"/>
                <a:gd name="connsiteY443" fmla="*/ 122059 h 361466"/>
                <a:gd name="connsiteX444" fmla="*/ 793025 w 977755"/>
                <a:gd name="connsiteY444" fmla="*/ 126128 h 361466"/>
                <a:gd name="connsiteX445" fmla="*/ 788242 w 977755"/>
                <a:gd name="connsiteY445" fmla="*/ 125628 h 361466"/>
                <a:gd name="connsiteX446" fmla="*/ 769184 w 977755"/>
                <a:gd name="connsiteY446" fmla="*/ 102287 h 361466"/>
                <a:gd name="connsiteX447" fmla="*/ 788242 w 977755"/>
                <a:gd name="connsiteY447" fmla="*/ 78946 h 361466"/>
                <a:gd name="connsiteX448" fmla="*/ 793025 w 977755"/>
                <a:gd name="connsiteY448" fmla="*/ 78446 h 361466"/>
                <a:gd name="connsiteX449" fmla="*/ 871470 w 977755"/>
                <a:gd name="connsiteY449" fmla="*/ 75876 h 361466"/>
                <a:gd name="connsiteX450" fmla="*/ 897881 w 977755"/>
                <a:gd name="connsiteY450" fmla="*/ 102286 h 361466"/>
                <a:gd name="connsiteX451" fmla="*/ 871470 w 977755"/>
                <a:gd name="connsiteY451" fmla="*/ 128697 h 361466"/>
                <a:gd name="connsiteX452" fmla="*/ 845060 w 977755"/>
                <a:gd name="connsiteY452" fmla="*/ 102286 h 361466"/>
                <a:gd name="connsiteX453" fmla="*/ 871470 w 977755"/>
                <a:gd name="connsiteY453" fmla="*/ 75876 h 361466"/>
                <a:gd name="connsiteX454" fmla="*/ 47753 w 977755"/>
                <a:gd name="connsiteY454" fmla="*/ 54034 h 361466"/>
                <a:gd name="connsiteX455" fmla="*/ 56747 w 977755"/>
                <a:gd name="connsiteY455" fmla="*/ 63028 h 361466"/>
                <a:gd name="connsiteX456" fmla="*/ 47753 w 977755"/>
                <a:gd name="connsiteY456" fmla="*/ 72022 h 361466"/>
                <a:gd name="connsiteX457" fmla="*/ 38759 w 977755"/>
                <a:gd name="connsiteY457" fmla="*/ 63028 h 361466"/>
                <a:gd name="connsiteX458" fmla="*/ 47753 w 977755"/>
                <a:gd name="connsiteY458" fmla="*/ 54034 h 361466"/>
                <a:gd name="connsiteX459" fmla="*/ 126198 w 977755"/>
                <a:gd name="connsiteY459" fmla="*/ 53035 h 361466"/>
                <a:gd name="connsiteX460" fmla="*/ 136191 w 977755"/>
                <a:gd name="connsiteY460" fmla="*/ 63028 h 361466"/>
                <a:gd name="connsiteX461" fmla="*/ 126198 w 977755"/>
                <a:gd name="connsiteY461" fmla="*/ 73021 h 361466"/>
                <a:gd name="connsiteX462" fmla="*/ 116205 w 977755"/>
                <a:gd name="connsiteY462" fmla="*/ 63028 h 361466"/>
                <a:gd name="connsiteX463" fmla="*/ 126198 w 977755"/>
                <a:gd name="connsiteY463" fmla="*/ 53035 h 361466"/>
                <a:gd name="connsiteX464" fmla="*/ 283162 w 977755"/>
                <a:gd name="connsiteY464" fmla="*/ 50822 h 361466"/>
                <a:gd name="connsiteX465" fmla="*/ 295368 w 977755"/>
                <a:gd name="connsiteY465" fmla="*/ 63028 h 361466"/>
                <a:gd name="connsiteX466" fmla="*/ 283162 w 977755"/>
                <a:gd name="connsiteY466" fmla="*/ 75234 h 361466"/>
                <a:gd name="connsiteX467" fmla="*/ 270956 w 977755"/>
                <a:gd name="connsiteY467" fmla="*/ 63028 h 361466"/>
                <a:gd name="connsiteX468" fmla="*/ 283162 w 977755"/>
                <a:gd name="connsiteY468" fmla="*/ 50822 h 361466"/>
                <a:gd name="connsiteX469" fmla="*/ 361536 w 977755"/>
                <a:gd name="connsiteY469" fmla="*/ 49466 h 361466"/>
                <a:gd name="connsiteX470" fmla="*/ 375098 w 977755"/>
                <a:gd name="connsiteY470" fmla="*/ 63028 h 361466"/>
                <a:gd name="connsiteX471" fmla="*/ 361536 w 977755"/>
                <a:gd name="connsiteY471" fmla="*/ 76590 h 361466"/>
                <a:gd name="connsiteX472" fmla="*/ 347974 w 977755"/>
                <a:gd name="connsiteY472" fmla="*/ 63028 h 361466"/>
                <a:gd name="connsiteX473" fmla="*/ 361536 w 977755"/>
                <a:gd name="connsiteY473" fmla="*/ 49466 h 361466"/>
                <a:gd name="connsiteX474" fmla="*/ 518428 w 977755"/>
                <a:gd name="connsiteY474" fmla="*/ 46396 h 361466"/>
                <a:gd name="connsiteX475" fmla="*/ 535060 w 977755"/>
                <a:gd name="connsiteY475" fmla="*/ 63027 h 361466"/>
                <a:gd name="connsiteX476" fmla="*/ 518428 w 977755"/>
                <a:gd name="connsiteY476" fmla="*/ 79659 h 361466"/>
                <a:gd name="connsiteX477" fmla="*/ 501797 w 977755"/>
                <a:gd name="connsiteY477" fmla="*/ 63027 h 361466"/>
                <a:gd name="connsiteX478" fmla="*/ 518428 w 977755"/>
                <a:gd name="connsiteY478" fmla="*/ 46396 h 361466"/>
                <a:gd name="connsiteX479" fmla="*/ 596946 w 977755"/>
                <a:gd name="connsiteY479" fmla="*/ 44612 h 361466"/>
                <a:gd name="connsiteX480" fmla="*/ 615362 w 977755"/>
                <a:gd name="connsiteY480" fmla="*/ 63028 h 361466"/>
                <a:gd name="connsiteX481" fmla="*/ 596946 w 977755"/>
                <a:gd name="connsiteY481" fmla="*/ 81444 h 361466"/>
                <a:gd name="connsiteX482" fmla="*/ 578530 w 977755"/>
                <a:gd name="connsiteY482" fmla="*/ 63028 h 361466"/>
                <a:gd name="connsiteX483" fmla="*/ 596946 w 977755"/>
                <a:gd name="connsiteY483" fmla="*/ 44612 h 361466"/>
                <a:gd name="connsiteX484" fmla="*/ 753766 w 977755"/>
                <a:gd name="connsiteY484" fmla="*/ 40400 h 361466"/>
                <a:gd name="connsiteX485" fmla="*/ 776394 w 977755"/>
                <a:gd name="connsiteY485" fmla="*/ 63027 h 361466"/>
                <a:gd name="connsiteX486" fmla="*/ 753766 w 977755"/>
                <a:gd name="connsiteY486" fmla="*/ 85655 h 361466"/>
                <a:gd name="connsiteX487" fmla="*/ 731139 w 977755"/>
                <a:gd name="connsiteY487" fmla="*/ 63027 h 361466"/>
                <a:gd name="connsiteX488" fmla="*/ 753766 w 977755"/>
                <a:gd name="connsiteY488" fmla="*/ 40400 h 361466"/>
                <a:gd name="connsiteX489" fmla="*/ 832283 w 977755"/>
                <a:gd name="connsiteY489" fmla="*/ 37973 h 361466"/>
                <a:gd name="connsiteX490" fmla="*/ 857337 w 977755"/>
                <a:gd name="connsiteY490" fmla="*/ 63027 h 361466"/>
                <a:gd name="connsiteX491" fmla="*/ 832283 w 977755"/>
                <a:gd name="connsiteY491" fmla="*/ 88153 h 361466"/>
                <a:gd name="connsiteX492" fmla="*/ 807229 w 977755"/>
                <a:gd name="connsiteY492" fmla="*/ 63027 h 361466"/>
                <a:gd name="connsiteX493" fmla="*/ 832283 w 977755"/>
                <a:gd name="connsiteY493" fmla="*/ 37973 h 361466"/>
                <a:gd name="connsiteX494" fmla="*/ 8566 w 977755"/>
                <a:gd name="connsiteY494" fmla="*/ 15275 h 361466"/>
                <a:gd name="connsiteX495" fmla="*/ 15632 w 977755"/>
                <a:gd name="connsiteY495" fmla="*/ 19058 h 361466"/>
                <a:gd name="connsiteX496" fmla="*/ 17060 w 977755"/>
                <a:gd name="connsiteY496" fmla="*/ 23841 h 361466"/>
                <a:gd name="connsiteX497" fmla="*/ 16917 w 977755"/>
                <a:gd name="connsiteY497" fmla="*/ 25554 h 361466"/>
                <a:gd name="connsiteX498" fmla="*/ 15632 w 977755"/>
                <a:gd name="connsiteY498" fmla="*/ 28623 h 361466"/>
                <a:gd name="connsiteX499" fmla="*/ 8566 w 977755"/>
                <a:gd name="connsiteY499" fmla="*/ 32406 h 361466"/>
                <a:gd name="connsiteX500" fmla="*/ 6852 w 977755"/>
                <a:gd name="connsiteY500" fmla="*/ 32192 h 361466"/>
                <a:gd name="connsiteX501" fmla="*/ 2498 w 977755"/>
                <a:gd name="connsiteY501" fmla="*/ 29836 h 361466"/>
                <a:gd name="connsiteX502" fmla="*/ 1428 w 977755"/>
                <a:gd name="connsiteY502" fmla="*/ 28623 h 361466"/>
                <a:gd name="connsiteX503" fmla="*/ 143 w 977755"/>
                <a:gd name="connsiteY503" fmla="*/ 25554 h 361466"/>
                <a:gd name="connsiteX504" fmla="*/ 0 w 977755"/>
                <a:gd name="connsiteY504" fmla="*/ 23841 h 361466"/>
                <a:gd name="connsiteX505" fmla="*/ 143 w 977755"/>
                <a:gd name="connsiteY505" fmla="*/ 22127 h 361466"/>
                <a:gd name="connsiteX506" fmla="*/ 1428 w 977755"/>
                <a:gd name="connsiteY506" fmla="*/ 19058 h 361466"/>
                <a:gd name="connsiteX507" fmla="*/ 2498 w 977755"/>
                <a:gd name="connsiteY507" fmla="*/ 17773 h 361466"/>
                <a:gd name="connsiteX508" fmla="*/ 6852 w 977755"/>
                <a:gd name="connsiteY508" fmla="*/ 15418 h 361466"/>
                <a:gd name="connsiteX509" fmla="*/ 8566 w 977755"/>
                <a:gd name="connsiteY509" fmla="*/ 15275 h 361466"/>
                <a:gd name="connsiteX510" fmla="*/ 87011 w 977755"/>
                <a:gd name="connsiteY510" fmla="*/ 14347 h 361466"/>
                <a:gd name="connsiteX511" fmla="*/ 96505 w 977755"/>
                <a:gd name="connsiteY511" fmla="*/ 23840 h 361466"/>
                <a:gd name="connsiteX512" fmla="*/ 96291 w 977755"/>
                <a:gd name="connsiteY512" fmla="*/ 25768 h 361466"/>
                <a:gd name="connsiteX513" fmla="*/ 87011 w 977755"/>
                <a:gd name="connsiteY513" fmla="*/ 33334 h 361466"/>
                <a:gd name="connsiteX514" fmla="*/ 77732 w 977755"/>
                <a:gd name="connsiteY514" fmla="*/ 25768 h 361466"/>
                <a:gd name="connsiteX515" fmla="*/ 77518 w 977755"/>
                <a:gd name="connsiteY515" fmla="*/ 23840 h 361466"/>
                <a:gd name="connsiteX516" fmla="*/ 87011 w 977755"/>
                <a:gd name="connsiteY516" fmla="*/ 14347 h 361466"/>
                <a:gd name="connsiteX517" fmla="*/ 243832 w 977755"/>
                <a:gd name="connsiteY517" fmla="*/ 12205 h 361466"/>
                <a:gd name="connsiteX518" fmla="*/ 255467 w 977755"/>
                <a:gd name="connsiteY518" fmla="*/ 23840 h 361466"/>
                <a:gd name="connsiteX519" fmla="*/ 255253 w 977755"/>
                <a:gd name="connsiteY519" fmla="*/ 26195 h 361466"/>
                <a:gd name="connsiteX520" fmla="*/ 243832 w 977755"/>
                <a:gd name="connsiteY520" fmla="*/ 35475 h 361466"/>
                <a:gd name="connsiteX521" fmla="*/ 232411 w 977755"/>
                <a:gd name="connsiteY521" fmla="*/ 26195 h 361466"/>
                <a:gd name="connsiteX522" fmla="*/ 232197 w 977755"/>
                <a:gd name="connsiteY522" fmla="*/ 23840 h 361466"/>
                <a:gd name="connsiteX523" fmla="*/ 243832 w 977755"/>
                <a:gd name="connsiteY523" fmla="*/ 12205 h 361466"/>
                <a:gd name="connsiteX524" fmla="*/ 322349 w 977755"/>
                <a:gd name="connsiteY524" fmla="*/ 10921 h 361466"/>
                <a:gd name="connsiteX525" fmla="*/ 329559 w 977755"/>
                <a:gd name="connsiteY525" fmla="*/ 13134 h 361466"/>
                <a:gd name="connsiteX526" fmla="*/ 335198 w 977755"/>
                <a:gd name="connsiteY526" fmla="*/ 23841 h 361466"/>
                <a:gd name="connsiteX527" fmla="*/ 334912 w 977755"/>
                <a:gd name="connsiteY527" fmla="*/ 26410 h 361466"/>
                <a:gd name="connsiteX528" fmla="*/ 329559 w 977755"/>
                <a:gd name="connsiteY528" fmla="*/ 34476 h 361466"/>
                <a:gd name="connsiteX529" fmla="*/ 322349 w 977755"/>
                <a:gd name="connsiteY529" fmla="*/ 36689 h 361466"/>
                <a:gd name="connsiteX530" fmla="*/ 319780 w 977755"/>
                <a:gd name="connsiteY530" fmla="*/ 36404 h 361466"/>
                <a:gd name="connsiteX531" fmla="*/ 309787 w 977755"/>
                <a:gd name="connsiteY531" fmla="*/ 26410 h 361466"/>
                <a:gd name="connsiteX532" fmla="*/ 309501 w 977755"/>
                <a:gd name="connsiteY532" fmla="*/ 23841 h 361466"/>
                <a:gd name="connsiteX533" fmla="*/ 319780 w 977755"/>
                <a:gd name="connsiteY533" fmla="*/ 11207 h 361466"/>
                <a:gd name="connsiteX534" fmla="*/ 322349 w 977755"/>
                <a:gd name="connsiteY534" fmla="*/ 10921 h 361466"/>
                <a:gd name="connsiteX535" fmla="*/ 479098 w 977755"/>
                <a:gd name="connsiteY535" fmla="*/ 7994 h 361466"/>
                <a:gd name="connsiteX536" fmla="*/ 492232 w 977755"/>
                <a:gd name="connsiteY536" fmla="*/ 14989 h 361466"/>
                <a:gd name="connsiteX537" fmla="*/ 494944 w 977755"/>
                <a:gd name="connsiteY537" fmla="*/ 23840 h 361466"/>
                <a:gd name="connsiteX538" fmla="*/ 494659 w 977755"/>
                <a:gd name="connsiteY538" fmla="*/ 27052 h 361466"/>
                <a:gd name="connsiteX539" fmla="*/ 492303 w 977755"/>
                <a:gd name="connsiteY539" fmla="*/ 32691 h 361466"/>
                <a:gd name="connsiteX540" fmla="*/ 479098 w 977755"/>
                <a:gd name="connsiteY540" fmla="*/ 39615 h 361466"/>
                <a:gd name="connsiteX541" fmla="*/ 475886 w 977755"/>
                <a:gd name="connsiteY541" fmla="*/ 39258 h 361466"/>
                <a:gd name="connsiteX542" fmla="*/ 467891 w 977755"/>
                <a:gd name="connsiteY542" fmla="*/ 34975 h 361466"/>
                <a:gd name="connsiteX543" fmla="*/ 465964 w 977755"/>
                <a:gd name="connsiteY543" fmla="*/ 32620 h 361466"/>
                <a:gd name="connsiteX544" fmla="*/ 463608 w 977755"/>
                <a:gd name="connsiteY544" fmla="*/ 26981 h 361466"/>
                <a:gd name="connsiteX545" fmla="*/ 463323 w 977755"/>
                <a:gd name="connsiteY545" fmla="*/ 23769 h 361466"/>
                <a:gd name="connsiteX546" fmla="*/ 463608 w 977755"/>
                <a:gd name="connsiteY546" fmla="*/ 20557 h 361466"/>
                <a:gd name="connsiteX547" fmla="*/ 465964 w 977755"/>
                <a:gd name="connsiteY547" fmla="*/ 14918 h 361466"/>
                <a:gd name="connsiteX548" fmla="*/ 467891 w 977755"/>
                <a:gd name="connsiteY548" fmla="*/ 12562 h 361466"/>
                <a:gd name="connsiteX549" fmla="*/ 475886 w 977755"/>
                <a:gd name="connsiteY549" fmla="*/ 8280 h 361466"/>
                <a:gd name="connsiteX550" fmla="*/ 479098 w 977755"/>
                <a:gd name="connsiteY550" fmla="*/ 7994 h 361466"/>
                <a:gd name="connsiteX551" fmla="*/ 557687 w 977755"/>
                <a:gd name="connsiteY551" fmla="*/ 6352 h 361466"/>
                <a:gd name="connsiteX552" fmla="*/ 575175 w 977755"/>
                <a:gd name="connsiteY552" fmla="*/ 23840 h 361466"/>
                <a:gd name="connsiteX553" fmla="*/ 574818 w 977755"/>
                <a:gd name="connsiteY553" fmla="*/ 27338 h 361466"/>
                <a:gd name="connsiteX554" fmla="*/ 557687 w 977755"/>
                <a:gd name="connsiteY554" fmla="*/ 41328 h 361466"/>
                <a:gd name="connsiteX555" fmla="*/ 540556 w 977755"/>
                <a:gd name="connsiteY555" fmla="*/ 27338 h 361466"/>
                <a:gd name="connsiteX556" fmla="*/ 540199 w 977755"/>
                <a:gd name="connsiteY556" fmla="*/ 23840 h 361466"/>
                <a:gd name="connsiteX557" fmla="*/ 557687 w 977755"/>
                <a:gd name="connsiteY557" fmla="*/ 6352 h 361466"/>
                <a:gd name="connsiteX558" fmla="*/ 714579 w 977755"/>
                <a:gd name="connsiteY558" fmla="*/ 2284 h 361466"/>
                <a:gd name="connsiteX559" fmla="*/ 736064 w 977755"/>
                <a:gd name="connsiteY559" fmla="*/ 23769 h 361466"/>
                <a:gd name="connsiteX560" fmla="*/ 735636 w 977755"/>
                <a:gd name="connsiteY560" fmla="*/ 28123 h 361466"/>
                <a:gd name="connsiteX561" fmla="*/ 714579 w 977755"/>
                <a:gd name="connsiteY561" fmla="*/ 45326 h 361466"/>
                <a:gd name="connsiteX562" fmla="*/ 693522 w 977755"/>
                <a:gd name="connsiteY562" fmla="*/ 28123 h 361466"/>
                <a:gd name="connsiteX563" fmla="*/ 693094 w 977755"/>
                <a:gd name="connsiteY563" fmla="*/ 23769 h 361466"/>
                <a:gd name="connsiteX564" fmla="*/ 714579 w 977755"/>
                <a:gd name="connsiteY564" fmla="*/ 2284 h 361466"/>
                <a:gd name="connsiteX565" fmla="*/ 793025 w 977755"/>
                <a:gd name="connsiteY565" fmla="*/ 0 h 361466"/>
                <a:gd name="connsiteX566" fmla="*/ 806373 w 977755"/>
                <a:gd name="connsiteY566" fmla="*/ 4069 h 361466"/>
                <a:gd name="connsiteX567" fmla="*/ 816865 w 977755"/>
                <a:gd name="connsiteY567" fmla="*/ 23841 h 361466"/>
                <a:gd name="connsiteX568" fmla="*/ 816366 w 977755"/>
                <a:gd name="connsiteY568" fmla="*/ 28623 h 361466"/>
                <a:gd name="connsiteX569" fmla="*/ 806373 w 977755"/>
                <a:gd name="connsiteY569" fmla="*/ 43613 h 361466"/>
                <a:gd name="connsiteX570" fmla="*/ 793025 w 977755"/>
                <a:gd name="connsiteY570" fmla="*/ 47682 h 361466"/>
                <a:gd name="connsiteX571" fmla="*/ 788242 w 977755"/>
                <a:gd name="connsiteY571" fmla="*/ 47182 h 361466"/>
                <a:gd name="connsiteX572" fmla="*/ 769684 w 977755"/>
                <a:gd name="connsiteY572" fmla="*/ 28623 h 361466"/>
                <a:gd name="connsiteX573" fmla="*/ 769184 w 977755"/>
                <a:gd name="connsiteY573" fmla="*/ 23841 h 361466"/>
                <a:gd name="connsiteX574" fmla="*/ 788242 w 977755"/>
                <a:gd name="connsiteY574" fmla="*/ 500 h 361466"/>
                <a:gd name="connsiteX575" fmla="*/ 793025 w 977755"/>
                <a:gd name="connsiteY575" fmla="*/ 0 h 361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</a:cxnLst>
              <a:rect l="l" t="t" r="r" b="b"/>
              <a:pathLst>
                <a:path w="977755" h="361466">
                  <a:moveTo>
                    <a:pt x="8566" y="329059"/>
                  </a:moveTo>
                  <a:cubicBezTo>
                    <a:pt x="11492" y="329059"/>
                    <a:pt x="14062" y="330558"/>
                    <a:pt x="15632" y="332842"/>
                  </a:cubicBezTo>
                  <a:cubicBezTo>
                    <a:pt x="16489" y="334198"/>
                    <a:pt x="17060" y="335840"/>
                    <a:pt x="17060" y="337625"/>
                  </a:cubicBezTo>
                  <a:cubicBezTo>
                    <a:pt x="17060" y="338838"/>
                    <a:pt x="16846" y="339980"/>
                    <a:pt x="16417" y="340979"/>
                  </a:cubicBezTo>
                  <a:cubicBezTo>
                    <a:pt x="16203" y="341479"/>
                    <a:pt x="15918" y="341979"/>
                    <a:pt x="15632" y="342407"/>
                  </a:cubicBezTo>
                  <a:cubicBezTo>
                    <a:pt x="15347" y="342835"/>
                    <a:pt x="14990" y="343264"/>
                    <a:pt x="14633" y="343620"/>
                  </a:cubicBezTo>
                  <a:cubicBezTo>
                    <a:pt x="13062" y="345191"/>
                    <a:pt x="10921" y="346119"/>
                    <a:pt x="8566" y="346119"/>
                  </a:cubicBezTo>
                  <a:cubicBezTo>
                    <a:pt x="7994" y="346119"/>
                    <a:pt x="7423" y="346119"/>
                    <a:pt x="6852" y="345976"/>
                  </a:cubicBezTo>
                  <a:cubicBezTo>
                    <a:pt x="5139" y="345619"/>
                    <a:pt x="3640" y="344763"/>
                    <a:pt x="2498" y="343620"/>
                  </a:cubicBezTo>
                  <a:cubicBezTo>
                    <a:pt x="2070" y="343192"/>
                    <a:pt x="1713" y="342764"/>
                    <a:pt x="1428" y="342336"/>
                  </a:cubicBezTo>
                  <a:cubicBezTo>
                    <a:pt x="1142" y="341907"/>
                    <a:pt x="857" y="341408"/>
                    <a:pt x="642" y="340908"/>
                  </a:cubicBezTo>
                  <a:cubicBezTo>
                    <a:pt x="428" y="340408"/>
                    <a:pt x="286" y="339909"/>
                    <a:pt x="143" y="339338"/>
                  </a:cubicBezTo>
                  <a:cubicBezTo>
                    <a:pt x="71" y="338767"/>
                    <a:pt x="0" y="338196"/>
                    <a:pt x="0" y="337625"/>
                  </a:cubicBezTo>
                  <a:cubicBezTo>
                    <a:pt x="0" y="336982"/>
                    <a:pt x="71" y="336411"/>
                    <a:pt x="143" y="335911"/>
                  </a:cubicBezTo>
                  <a:cubicBezTo>
                    <a:pt x="357" y="334769"/>
                    <a:pt x="785" y="333770"/>
                    <a:pt x="1428" y="332842"/>
                  </a:cubicBezTo>
                  <a:cubicBezTo>
                    <a:pt x="1784" y="332342"/>
                    <a:pt x="2141" y="331914"/>
                    <a:pt x="2498" y="331557"/>
                  </a:cubicBezTo>
                  <a:cubicBezTo>
                    <a:pt x="3712" y="330344"/>
                    <a:pt x="5211" y="329559"/>
                    <a:pt x="6852" y="329202"/>
                  </a:cubicBezTo>
                  <a:cubicBezTo>
                    <a:pt x="7423" y="329130"/>
                    <a:pt x="7994" y="329059"/>
                    <a:pt x="8566" y="329059"/>
                  </a:cubicBezTo>
                  <a:close/>
                  <a:moveTo>
                    <a:pt x="86939" y="328060"/>
                  </a:moveTo>
                  <a:cubicBezTo>
                    <a:pt x="92222" y="328060"/>
                    <a:pt x="96433" y="332343"/>
                    <a:pt x="96433" y="337554"/>
                  </a:cubicBezTo>
                  <a:cubicBezTo>
                    <a:pt x="96433" y="338910"/>
                    <a:pt x="96219" y="340123"/>
                    <a:pt x="95719" y="341265"/>
                  </a:cubicBezTo>
                  <a:cubicBezTo>
                    <a:pt x="95219" y="342407"/>
                    <a:pt x="94506" y="343407"/>
                    <a:pt x="93578" y="344263"/>
                  </a:cubicBezTo>
                  <a:cubicBezTo>
                    <a:pt x="91865" y="345976"/>
                    <a:pt x="89509" y="347047"/>
                    <a:pt x="86868" y="347047"/>
                  </a:cubicBezTo>
                  <a:cubicBezTo>
                    <a:pt x="84227" y="347047"/>
                    <a:pt x="81872" y="345976"/>
                    <a:pt x="80158" y="344263"/>
                  </a:cubicBezTo>
                  <a:cubicBezTo>
                    <a:pt x="79302" y="343407"/>
                    <a:pt x="78659" y="342407"/>
                    <a:pt x="78160" y="341265"/>
                  </a:cubicBezTo>
                  <a:cubicBezTo>
                    <a:pt x="77732" y="340123"/>
                    <a:pt x="77446" y="338838"/>
                    <a:pt x="77446" y="337554"/>
                  </a:cubicBezTo>
                  <a:cubicBezTo>
                    <a:pt x="77446" y="332271"/>
                    <a:pt x="81729" y="328060"/>
                    <a:pt x="86939" y="328060"/>
                  </a:cubicBezTo>
                  <a:close/>
                  <a:moveTo>
                    <a:pt x="243903" y="325990"/>
                  </a:moveTo>
                  <a:cubicBezTo>
                    <a:pt x="250327" y="325990"/>
                    <a:pt x="255538" y="331201"/>
                    <a:pt x="255538" y="337625"/>
                  </a:cubicBezTo>
                  <a:cubicBezTo>
                    <a:pt x="255538" y="339195"/>
                    <a:pt x="255181" y="340766"/>
                    <a:pt x="254610" y="342122"/>
                  </a:cubicBezTo>
                  <a:cubicBezTo>
                    <a:pt x="253967" y="343478"/>
                    <a:pt x="253182" y="344763"/>
                    <a:pt x="252111" y="345834"/>
                  </a:cubicBezTo>
                  <a:cubicBezTo>
                    <a:pt x="250041" y="347975"/>
                    <a:pt x="247115" y="349260"/>
                    <a:pt x="243903" y="349260"/>
                  </a:cubicBezTo>
                  <a:cubicBezTo>
                    <a:pt x="240691" y="349260"/>
                    <a:pt x="237764" y="347904"/>
                    <a:pt x="235694" y="345834"/>
                  </a:cubicBezTo>
                  <a:cubicBezTo>
                    <a:pt x="234624" y="344763"/>
                    <a:pt x="233767" y="343478"/>
                    <a:pt x="233196" y="342122"/>
                  </a:cubicBezTo>
                  <a:cubicBezTo>
                    <a:pt x="232625" y="340766"/>
                    <a:pt x="232268" y="339195"/>
                    <a:pt x="232268" y="337625"/>
                  </a:cubicBezTo>
                  <a:cubicBezTo>
                    <a:pt x="232268" y="331201"/>
                    <a:pt x="237479" y="325990"/>
                    <a:pt x="243903" y="325990"/>
                  </a:cubicBezTo>
                  <a:close/>
                  <a:moveTo>
                    <a:pt x="322349" y="324705"/>
                  </a:moveTo>
                  <a:cubicBezTo>
                    <a:pt x="324990" y="324705"/>
                    <a:pt x="327489" y="325562"/>
                    <a:pt x="329559" y="326918"/>
                  </a:cubicBezTo>
                  <a:cubicBezTo>
                    <a:pt x="332913" y="329273"/>
                    <a:pt x="335198" y="333199"/>
                    <a:pt x="335198" y="337625"/>
                  </a:cubicBezTo>
                  <a:cubicBezTo>
                    <a:pt x="335198" y="339409"/>
                    <a:pt x="334841" y="341051"/>
                    <a:pt x="334198" y="342621"/>
                  </a:cubicBezTo>
                  <a:cubicBezTo>
                    <a:pt x="333556" y="344120"/>
                    <a:pt x="332557" y="345548"/>
                    <a:pt x="331414" y="346690"/>
                  </a:cubicBezTo>
                  <a:cubicBezTo>
                    <a:pt x="330843" y="347261"/>
                    <a:pt x="330201" y="347832"/>
                    <a:pt x="329559" y="348260"/>
                  </a:cubicBezTo>
                  <a:cubicBezTo>
                    <a:pt x="327489" y="349688"/>
                    <a:pt x="324990" y="350473"/>
                    <a:pt x="322349" y="350473"/>
                  </a:cubicBezTo>
                  <a:cubicBezTo>
                    <a:pt x="321493" y="350473"/>
                    <a:pt x="320636" y="350330"/>
                    <a:pt x="319780" y="350188"/>
                  </a:cubicBezTo>
                  <a:cubicBezTo>
                    <a:pt x="317281" y="349688"/>
                    <a:pt x="314997" y="348403"/>
                    <a:pt x="313284" y="346690"/>
                  </a:cubicBezTo>
                  <a:cubicBezTo>
                    <a:pt x="312071" y="345548"/>
                    <a:pt x="311143" y="344192"/>
                    <a:pt x="310500" y="342621"/>
                  </a:cubicBezTo>
                  <a:cubicBezTo>
                    <a:pt x="309858" y="341122"/>
                    <a:pt x="309501" y="339409"/>
                    <a:pt x="309501" y="337625"/>
                  </a:cubicBezTo>
                  <a:cubicBezTo>
                    <a:pt x="309501" y="331415"/>
                    <a:pt x="313927" y="326204"/>
                    <a:pt x="319780" y="324990"/>
                  </a:cubicBezTo>
                  <a:cubicBezTo>
                    <a:pt x="320565" y="324776"/>
                    <a:pt x="321493" y="324705"/>
                    <a:pt x="322349" y="324705"/>
                  </a:cubicBezTo>
                  <a:close/>
                  <a:moveTo>
                    <a:pt x="479098" y="321707"/>
                  </a:moveTo>
                  <a:cubicBezTo>
                    <a:pt x="484594" y="321707"/>
                    <a:pt x="489376" y="324491"/>
                    <a:pt x="492232" y="328702"/>
                  </a:cubicBezTo>
                  <a:cubicBezTo>
                    <a:pt x="493945" y="331272"/>
                    <a:pt x="494944" y="334270"/>
                    <a:pt x="494944" y="337553"/>
                  </a:cubicBezTo>
                  <a:cubicBezTo>
                    <a:pt x="494944" y="339695"/>
                    <a:pt x="494516" y="341836"/>
                    <a:pt x="493731" y="343692"/>
                  </a:cubicBezTo>
                  <a:cubicBezTo>
                    <a:pt x="493374" y="344691"/>
                    <a:pt x="492874" y="345548"/>
                    <a:pt x="492303" y="346404"/>
                  </a:cubicBezTo>
                  <a:cubicBezTo>
                    <a:pt x="491732" y="347261"/>
                    <a:pt x="491090" y="348046"/>
                    <a:pt x="490304" y="348760"/>
                  </a:cubicBezTo>
                  <a:cubicBezTo>
                    <a:pt x="487449" y="351615"/>
                    <a:pt x="483452" y="353400"/>
                    <a:pt x="479098" y="353400"/>
                  </a:cubicBezTo>
                  <a:cubicBezTo>
                    <a:pt x="477956" y="353400"/>
                    <a:pt x="476885" y="353257"/>
                    <a:pt x="475886" y="353043"/>
                  </a:cubicBezTo>
                  <a:cubicBezTo>
                    <a:pt x="472816" y="352472"/>
                    <a:pt x="470033" y="350901"/>
                    <a:pt x="467891" y="348760"/>
                  </a:cubicBezTo>
                  <a:cubicBezTo>
                    <a:pt x="467177" y="348046"/>
                    <a:pt x="466535" y="347261"/>
                    <a:pt x="465964" y="346404"/>
                  </a:cubicBezTo>
                  <a:cubicBezTo>
                    <a:pt x="465393" y="345548"/>
                    <a:pt x="464965" y="344620"/>
                    <a:pt x="464536" y="343692"/>
                  </a:cubicBezTo>
                  <a:cubicBezTo>
                    <a:pt x="464108" y="342693"/>
                    <a:pt x="463823" y="341693"/>
                    <a:pt x="463608" y="340694"/>
                  </a:cubicBezTo>
                  <a:cubicBezTo>
                    <a:pt x="463466" y="339623"/>
                    <a:pt x="463323" y="338553"/>
                    <a:pt x="463323" y="337482"/>
                  </a:cubicBezTo>
                  <a:cubicBezTo>
                    <a:pt x="463323" y="336340"/>
                    <a:pt x="463394" y="335269"/>
                    <a:pt x="463608" y="334270"/>
                  </a:cubicBezTo>
                  <a:cubicBezTo>
                    <a:pt x="464037" y="332200"/>
                    <a:pt x="464822" y="330344"/>
                    <a:pt x="465964" y="328631"/>
                  </a:cubicBezTo>
                  <a:cubicBezTo>
                    <a:pt x="466535" y="327774"/>
                    <a:pt x="467177" y="326989"/>
                    <a:pt x="467891" y="326275"/>
                  </a:cubicBezTo>
                  <a:cubicBezTo>
                    <a:pt x="470033" y="324134"/>
                    <a:pt x="472816" y="322635"/>
                    <a:pt x="475886" y="321993"/>
                  </a:cubicBezTo>
                  <a:cubicBezTo>
                    <a:pt x="476956" y="321850"/>
                    <a:pt x="478027" y="321707"/>
                    <a:pt x="479098" y="321707"/>
                  </a:cubicBezTo>
                  <a:close/>
                  <a:moveTo>
                    <a:pt x="557687" y="320066"/>
                  </a:moveTo>
                  <a:cubicBezTo>
                    <a:pt x="567323" y="320066"/>
                    <a:pt x="575175" y="327918"/>
                    <a:pt x="575175" y="337554"/>
                  </a:cubicBezTo>
                  <a:cubicBezTo>
                    <a:pt x="575175" y="339981"/>
                    <a:pt x="574675" y="342336"/>
                    <a:pt x="573819" y="344406"/>
                  </a:cubicBezTo>
                  <a:cubicBezTo>
                    <a:pt x="572891" y="346476"/>
                    <a:pt x="571606" y="348404"/>
                    <a:pt x="570178" y="349974"/>
                  </a:cubicBezTo>
                  <a:cubicBezTo>
                    <a:pt x="566966" y="353115"/>
                    <a:pt x="562612" y="355113"/>
                    <a:pt x="557758" y="355113"/>
                  </a:cubicBezTo>
                  <a:cubicBezTo>
                    <a:pt x="552905" y="355113"/>
                    <a:pt x="548479" y="353115"/>
                    <a:pt x="545338" y="349974"/>
                  </a:cubicBezTo>
                  <a:cubicBezTo>
                    <a:pt x="543697" y="348404"/>
                    <a:pt x="542412" y="346476"/>
                    <a:pt x="541555" y="344406"/>
                  </a:cubicBezTo>
                  <a:cubicBezTo>
                    <a:pt x="540699" y="342265"/>
                    <a:pt x="540199" y="339981"/>
                    <a:pt x="540199" y="337554"/>
                  </a:cubicBezTo>
                  <a:cubicBezTo>
                    <a:pt x="540199" y="327918"/>
                    <a:pt x="548051" y="320066"/>
                    <a:pt x="557687" y="320066"/>
                  </a:cubicBezTo>
                  <a:close/>
                  <a:moveTo>
                    <a:pt x="714579" y="316140"/>
                  </a:moveTo>
                  <a:cubicBezTo>
                    <a:pt x="726428" y="316140"/>
                    <a:pt x="736064" y="325776"/>
                    <a:pt x="736064" y="337625"/>
                  </a:cubicBezTo>
                  <a:cubicBezTo>
                    <a:pt x="736064" y="340552"/>
                    <a:pt x="735422" y="343407"/>
                    <a:pt x="734351" y="345977"/>
                  </a:cubicBezTo>
                  <a:cubicBezTo>
                    <a:pt x="733281" y="348546"/>
                    <a:pt x="731710" y="350830"/>
                    <a:pt x="729854" y="352829"/>
                  </a:cubicBezTo>
                  <a:cubicBezTo>
                    <a:pt x="726000" y="356684"/>
                    <a:pt x="720575" y="359111"/>
                    <a:pt x="714651" y="359111"/>
                  </a:cubicBezTo>
                  <a:cubicBezTo>
                    <a:pt x="708726" y="359111"/>
                    <a:pt x="703373" y="356755"/>
                    <a:pt x="699447" y="352829"/>
                  </a:cubicBezTo>
                  <a:cubicBezTo>
                    <a:pt x="697448" y="350902"/>
                    <a:pt x="695878" y="348546"/>
                    <a:pt x="694807" y="345977"/>
                  </a:cubicBezTo>
                  <a:cubicBezTo>
                    <a:pt x="693665" y="343407"/>
                    <a:pt x="693094" y="340623"/>
                    <a:pt x="693094" y="337625"/>
                  </a:cubicBezTo>
                  <a:cubicBezTo>
                    <a:pt x="693094" y="325776"/>
                    <a:pt x="702730" y="316140"/>
                    <a:pt x="714579" y="316140"/>
                  </a:cubicBezTo>
                  <a:close/>
                  <a:moveTo>
                    <a:pt x="793025" y="313784"/>
                  </a:moveTo>
                  <a:cubicBezTo>
                    <a:pt x="797950" y="313784"/>
                    <a:pt x="802590" y="315283"/>
                    <a:pt x="806373" y="317853"/>
                  </a:cubicBezTo>
                  <a:cubicBezTo>
                    <a:pt x="812725" y="322135"/>
                    <a:pt x="816865" y="329416"/>
                    <a:pt x="816865" y="337625"/>
                  </a:cubicBezTo>
                  <a:cubicBezTo>
                    <a:pt x="816865" y="340908"/>
                    <a:pt x="816223" y="344049"/>
                    <a:pt x="815010" y="346904"/>
                  </a:cubicBezTo>
                  <a:cubicBezTo>
                    <a:pt x="813796" y="349759"/>
                    <a:pt x="812012" y="352329"/>
                    <a:pt x="809870" y="354470"/>
                  </a:cubicBezTo>
                  <a:cubicBezTo>
                    <a:pt x="808800" y="355541"/>
                    <a:pt x="807586" y="356469"/>
                    <a:pt x="806373" y="357397"/>
                  </a:cubicBezTo>
                  <a:cubicBezTo>
                    <a:pt x="802518" y="359967"/>
                    <a:pt x="797950" y="361466"/>
                    <a:pt x="793025" y="361466"/>
                  </a:cubicBezTo>
                  <a:cubicBezTo>
                    <a:pt x="791383" y="361466"/>
                    <a:pt x="789813" y="361251"/>
                    <a:pt x="788242" y="360966"/>
                  </a:cubicBezTo>
                  <a:cubicBezTo>
                    <a:pt x="783603" y="360038"/>
                    <a:pt x="779391" y="357682"/>
                    <a:pt x="776179" y="354470"/>
                  </a:cubicBezTo>
                  <a:cubicBezTo>
                    <a:pt x="773966" y="352329"/>
                    <a:pt x="772253" y="349759"/>
                    <a:pt x="771040" y="346904"/>
                  </a:cubicBezTo>
                  <a:cubicBezTo>
                    <a:pt x="769826" y="344049"/>
                    <a:pt x="769184" y="340908"/>
                    <a:pt x="769184" y="337625"/>
                  </a:cubicBezTo>
                  <a:cubicBezTo>
                    <a:pt x="769184" y="326133"/>
                    <a:pt x="777393" y="316496"/>
                    <a:pt x="788242" y="314284"/>
                  </a:cubicBezTo>
                  <a:cubicBezTo>
                    <a:pt x="789741" y="313927"/>
                    <a:pt x="791383" y="313784"/>
                    <a:pt x="793025" y="313784"/>
                  </a:cubicBezTo>
                  <a:close/>
                  <a:moveTo>
                    <a:pt x="47753" y="289372"/>
                  </a:moveTo>
                  <a:cubicBezTo>
                    <a:pt x="52749" y="289372"/>
                    <a:pt x="56747" y="293369"/>
                    <a:pt x="56747" y="298366"/>
                  </a:cubicBezTo>
                  <a:cubicBezTo>
                    <a:pt x="56747" y="303362"/>
                    <a:pt x="52749" y="307360"/>
                    <a:pt x="47753" y="307360"/>
                  </a:cubicBezTo>
                  <a:cubicBezTo>
                    <a:pt x="42756" y="307360"/>
                    <a:pt x="38759" y="303362"/>
                    <a:pt x="38759" y="298366"/>
                  </a:cubicBezTo>
                  <a:cubicBezTo>
                    <a:pt x="38759" y="293369"/>
                    <a:pt x="42756" y="289372"/>
                    <a:pt x="47753" y="289372"/>
                  </a:cubicBezTo>
                  <a:close/>
                  <a:moveTo>
                    <a:pt x="126198" y="288373"/>
                  </a:moveTo>
                  <a:cubicBezTo>
                    <a:pt x="131694" y="288373"/>
                    <a:pt x="136191" y="292870"/>
                    <a:pt x="136191" y="298366"/>
                  </a:cubicBezTo>
                  <a:cubicBezTo>
                    <a:pt x="136191" y="303862"/>
                    <a:pt x="131694" y="308359"/>
                    <a:pt x="126198" y="308359"/>
                  </a:cubicBezTo>
                  <a:cubicBezTo>
                    <a:pt x="120631" y="308359"/>
                    <a:pt x="116205" y="303862"/>
                    <a:pt x="116205" y="298366"/>
                  </a:cubicBezTo>
                  <a:cubicBezTo>
                    <a:pt x="116205" y="292799"/>
                    <a:pt x="120702" y="288373"/>
                    <a:pt x="126198" y="288373"/>
                  </a:cubicBezTo>
                  <a:close/>
                  <a:moveTo>
                    <a:pt x="283162" y="286160"/>
                  </a:moveTo>
                  <a:cubicBezTo>
                    <a:pt x="289872" y="286160"/>
                    <a:pt x="295368" y="291585"/>
                    <a:pt x="295368" y="298366"/>
                  </a:cubicBezTo>
                  <a:cubicBezTo>
                    <a:pt x="295368" y="305147"/>
                    <a:pt x="289872" y="310572"/>
                    <a:pt x="283162" y="310572"/>
                  </a:cubicBezTo>
                  <a:cubicBezTo>
                    <a:pt x="276452" y="310572"/>
                    <a:pt x="270956" y="305147"/>
                    <a:pt x="270956" y="298366"/>
                  </a:cubicBezTo>
                  <a:cubicBezTo>
                    <a:pt x="270956" y="291656"/>
                    <a:pt x="276381" y="286160"/>
                    <a:pt x="283162" y="286160"/>
                  </a:cubicBezTo>
                  <a:close/>
                  <a:moveTo>
                    <a:pt x="361536" y="284804"/>
                  </a:moveTo>
                  <a:cubicBezTo>
                    <a:pt x="369031" y="284804"/>
                    <a:pt x="375098" y="290871"/>
                    <a:pt x="375098" y="298366"/>
                  </a:cubicBezTo>
                  <a:cubicBezTo>
                    <a:pt x="375098" y="305861"/>
                    <a:pt x="369031" y="311928"/>
                    <a:pt x="361536" y="311928"/>
                  </a:cubicBezTo>
                  <a:cubicBezTo>
                    <a:pt x="354041" y="311928"/>
                    <a:pt x="347974" y="305861"/>
                    <a:pt x="347974" y="298366"/>
                  </a:cubicBezTo>
                  <a:cubicBezTo>
                    <a:pt x="347974" y="290871"/>
                    <a:pt x="354041" y="284804"/>
                    <a:pt x="361536" y="284804"/>
                  </a:cubicBezTo>
                  <a:close/>
                  <a:moveTo>
                    <a:pt x="518428" y="281735"/>
                  </a:moveTo>
                  <a:cubicBezTo>
                    <a:pt x="527636" y="281735"/>
                    <a:pt x="535060" y="289158"/>
                    <a:pt x="535060" y="298366"/>
                  </a:cubicBezTo>
                  <a:cubicBezTo>
                    <a:pt x="535060" y="307574"/>
                    <a:pt x="527636" y="314998"/>
                    <a:pt x="518428" y="314998"/>
                  </a:cubicBezTo>
                  <a:cubicBezTo>
                    <a:pt x="509220" y="314998"/>
                    <a:pt x="501797" y="307574"/>
                    <a:pt x="501797" y="298366"/>
                  </a:cubicBezTo>
                  <a:cubicBezTo>
                    <a:pt x="501797" y="289158"/>
                    <a:pt x="509220" y="281735"/>
                    <a:pt x="518428" y="281735"/>
                  </a:cubicBezTo>
                  <a:close/>
                  <a:moveTo>
                    <a:pt x="596946" y="279950"/>
                  </a:moveTo>
                  <a:cubicBezTo>
                    <a:pt x="607082" y="279950"/>
                    <a:pt x="615362" y="288159"/>
                    <a:pt x="615362" y="298366"/>
                  </a:cubicBezTo>
                  <a:cubicBezTo>
                    <a:pt x="615362" y="308573"/>
                    <a:pt x="607082" y="316782"/>
                    <a:pt x="596946" y="316782"/>
                  </a:cubicBezTo>
                  <a:cubicBezTo>
                    <a:pt x="586810" y="316782"/>
                    <a:pt x="578530" y="308573"/>
                    <a:pt x="578530" y="298366"/>
                  </a:cubicBezTo>
                  <a:cubicBezTo>
                    <a:pt x="578530" y="288230"/>
                    <a:pt x="586739" y="279950"/>
                    <a:pt x="596946" y="279950"/>
                  </a:cubicBezTo>
                  <a:close/>
                  <a:moveTo>
                    <a:pt x="753766" y="275739"/>
                  </a:moveTo>
                  <a:cubicBezTo>
                    <a:pt x="766258" y="275739"/>
                    <a:pt x="776394" y="285875"/>
                    <a:pt x="776394" y="298366"/>
                  </a:cubicBezTo>
                  <a:cubicBezTo>
                    <a:pt x="776394" y="310858"/>
                    <a:pt x="766258" y="320994"/>
                    <a:pt x="753766" y="320994"/>
                  </a:cubicBezTo>
                  <a:cubicBezTo>
                    <a:pt x="741275" y="320994"/>
                    <a:pt x="731139" y="310858"/>
                    <a:pt x="731139" y="298366"/>
                  </a:cubicBezTo>
                  <a:cubicBezTo>
                    <a:pt x="731139" y="285875"/>
                    <a:pt x="741275" y="275739"/>
                    <a:pt x="753766" y="275739"/>
                  </a:cubicBezTo>
                  <a:close/>
                  <a:moveTo>
                    <a:pt x="832283" y="273241"/>
                  </a:moveTo>
                  <a:cubicBezTo>
                    <a:pt x="846131" y="273241"/>
                    <a:pt x="857337" y="284519"/>
                    <a:pt x="857337" y="298367"/>
                  </a:cubicBezTo>
                  <a:cubicBezTo>
                    <a:pt x="857337" y="312214"/>
                    <a:pt x="846059" y="323421"/>
                    <a:pt x="832283" y="323421"/>
                  </a:cubicBezTo>
                  <a:cubicBezTo>
                    <a:pt x="818436" y="323421"/>
                    <a:pt x="807229" y="312214"/>
                    <a:pt x="807229" y="298367"/>
                  </a:cubicBezTo>
                  <a:cubicBezTo>
                    <a:pt x="807229" y="284448"/>
                    <a:pt x="818436" y="273241"/>
                    <a:pt x="832283" y="273241"/>
                  </a:cubicBezTo>
                  <a:close/>
                  <a:moveTo>
                    <a:pt x="86939" y="249685"/>
                  </a:moveTo>
                  <a:cubicBezTo>
                    <a:pt x="92222" y="249685"/>
                    <a:pt x="96433" y="253968"/>
                    <a:pt x="96433" y="259179"/>
                  </a:cubicBezTo>
                  <a:cubicBezTo>
                    <a:pt x="96433" y="264389"/>
                    <a:pt x="92222" y="268601"/>
                    <a:pt x="86939" y="268672"/>
                  </a:cubicBezTo>
                  <a:cubicBezTo>
                    <a:pt x="81657" y="268672"/>
                    <a:pt x="77446" y="264389"/>
                    <a:pt x="77446" y="259179"/>
                  </a:cubicBezTo>
                  <a:cubicBezTo>
                    <a:pt x="77446" y="253896"/>
                    <a:pt x="81729" y="249685"/>
                    <a:pt x="86939" y="249685"/>
                  </a:cubicBezTo>
                  <a:close/>
                  <a:moveTo>
                    <a:pt x="165457" y="248686"/>
                  </a:moveTo>
                  <a:cubicBezTo>
                    <a:pt x="169097" y="248686"/>
                    <a:pt x="172309" y="250542"/>
                    <a:pt x="174165" y="253326"/>
                  </a:cubicBezTo>
                  <a:cubicBezTo>
                    <a:pt x="175307" y="254967"/>
                    <a:pt x="175950" y="257037"/>
                    <a:pt x="175950" y="259179"/>
                  </a:cubicBezTo>
                  <a:cubicBezTo>
                    <a:pt x="175950" y="261320"/>
                    <a:pt x="175307" y="263390"/>
                    <a:pt x="174165" y="265032"/>
                  </a:cubicBezTo>
                  <a:cubicBezTo>
                    <a:pt x="172238" y="267816"/>
                    <a:pt x="169026" y="269672"/>
                    <a:pt x="165457" y="269814"/>
                  </a:cubicBezTo>
                  <a:cubicBezTo>
                    <a:pt x="164672" y="269814"/>
                    <a:pt x="164029" y="269743"/>
                    <a:pt x="163315" y="269600"/>
                  </a:cubicBezTo>
                  <a:cubicBezTo>
                    <a:pt x="161317" y="269172"/>
                    <a:pt x="159461" y="268173"/>
                    <a:pt x="158033" y="266745"/>
                  </a:cubicBezTo>
                  <a:cubicBezTo>
                    <a:pt x="157534" y="266245"/>
                    <a:pt x="157105" y="265746"/>
                    <a:pt x="156748" y="265175"/>
                  </a:cubicBezTo>
                  <a:cubicBezTo>
                    <a:pt x="156035" y="264033"/>
                    <a:pt x="155464" y="262748"/>
                    <a:pt x="155178" y="261392"/>
                  </a:cubicBezTo>
                  <a:cubicBezTo>
                    <a:pt x="155035" y="260678"/>
                    <a:pt x="154964" y="259964"/>
                    <a:pt x="154964" y="259250"/>
                  </a:cubicBezTo>
                  <a:cubicBezTo>
                    <a:pt x="154964" y="258465"/>
                    <a:pt x="155035" y="257823"/>
                    <a:pt x="155178" y="257109"/>
                  </a:cubicBezTo>
                  <a:cubicBezTo>
                    <a:pt x="155464" y="255681"/>
                    <a:pt x="155963" y="254468"/>
                    <a:pt x="156748" y="253326"/>
                  </a:cubicBezTo>
                  <a:cubicBezTo>
                    <a:pt x="157105" y="252755"/>
                    <a:pt x="157534" y="252255"/>
                    <a:pt x="158033" y="251755"/>
                  </a:cubicBezTo>
                  <a:cubicBezTo>
                    <a:pt x="159461" y="250328"/>
                    <a:pt x="161245" y="249328"/>
                    <a:pt x="163315" y="248900"/>
                  </a:cubicBezTo>
                  <a:cubicBezTo>
                    <a:pt x="164029" y="248757"/>
                    <a:pt x="164743" y="248686"/>
                    <a:pt x="165457" y="248686"/>
                  </a:cubicBezTo>
                  <a:close/>
                  <a:moveTo>
                    <a:pt x="322349" y="246259"/>
                  </a:moveTo>
                  <a:cubicBezTo>
                    <a:pt x="324990" y="246259"/>
                    <a:pt x="327489" y="247116"/>
                    <a:pt x="329559" y="248472"/>
                  </a:cubicBezTo>
                  <a:cubicBezTo>
                    <a:pt x="332913" y="250827"/>
                    <a:pt x="335198" y="254753"/>
                    <a:pt x="335198" y="259179"/>
                  </a:cubicBezTo>
                  <a:cubicBezTo>
                    <a:pt x="335198" y="263604"/>
                    <a:pt x="332985" y="267530"/>
                    <a:pt x="329559" y="269886"/>
                  </a:cubicBezTo>
                  <a:cubicBezTo>
                    <a:pt x="327489" y="271313"/>
                    <a:pt x="324990" y="272098"/>
                    <a:pt x="322349" y="272098"/>
                  </a:cubicBezTo>
                  <a:cubicBezTo>
                    <a:pt x="321493" y="272098"/>
                    <a:pt x="320636" y="271956"/>
                    <a:pt x="319780" y="271813"/>
                  </a:cubicBezTo>
                  <a:cubicBezTo>
                    <a:pt x="313927" y="270599"/>
                    <a:pt x="309501" y="265389"/>
                    <a:pt x="309501" y="259179"/>
                  </a:cubicBezTo>
                  <a:cubicBezTo>
                    <a:pt x="309501" y="252969"/>
                    <a:pt x="313927" y="247758"/>
                    <a:pt x="319780" y="246545"/>
                  </a:cubicBezTo>
                  <a:cubicBezTo>
                    <a:pt x="320565" y="246330"/>
                    <a:pt x="321493" y="246259"/>
                    <a:pt x="322349" y="246259"/>
                  </a:cubicBezTo>
                  <a:close/>
                  <a:moveTo>
                    <a:pt x="400795" y="244903"/>
                  </a:moveTo>
                  <a:cubicBezTo>
                    <a:pt x="408718" y="244903"/>
                    <a:pt x="415071" y="251327"/>
                    <a:pt x="415071" y="259179"/>
                  </a:cubicBezTo>
                  <a:cubicBezTo>
                    <a:pt x="415071" y="267031"/>
                    <a:pt x="408647" y="273455"/>
                    <a:pt x="400795" y="273455"/>
                  </a:cubicBezTo>
                  <a:cubicBezTo>
                    <a:pt x="392943" y="273455"/>
                    <a:pt x="386519" y="267031"/>
                    <a:pt x="386519" y="259179"/>
                  </a:cubicBezTo>
                  <a:cubicBezTo>
                    <a:pt x="386519" y="251256"/>
                    <a:pt x="392943" y="244903"/>
                    <a:pt x="400795" y="244903"/>
                  </a:cubicBezTo>
                  <a:close/>
                  <a:moveTo>
                    <a:pt x="557687" y="241691"/>
                  </a:moveTo>
                  <a:cubicBezTo>
                    <a:pt x="567323" y="241691"/>
                    <a:pt x="575175" y="249543"/>
                    <a:pt x="575175" y="259179"/>
                  </a:cubicBezTo>
                  <a:cubicBezTo>
                    <a:pt x="575175" y="268815"/>
                    <a:pt x="567323" y="276667"/>
                    <a:pt x="557687" y="276667"/>
                  </a:cubicBezTo>
                  <a:cubicBezTo>
                    <a:pt x="548051" y="276667"/>
                    <a:pt x="540199" y="268815"/>
                    <a:pt x="540199" y="259179"/>
                  </a:cubicBezTo>
                  <a:cubicBezTo>
                    <a:pt x="540199" y="249543"/>
                    <a:pt x="548051" y="241691"/>
                    <a:pt x="557687" y="241691"/>
                  </a:cubicBezTo>
                  <a:close/>
                  <a:moveTo>
                    <a:pt x="636061" y="239764"/>
                  </a:moveTo>
                  <a:cubicBezTo>
                    <a:pt x="642771" y="239764"/>
                    <a:pt x="648695" y="243190"/>
                    <a:pt x="652193" y="248330"/>
                  </a:cubicBezTo>
                  <a:cubicBezTo>
                    <a:pt x="654263" y="251399"/>
                    <a:pt x="655476" y="255182"/>
                    <a:pt x="655476" y="259179"/>
                  </a:cubicBezTo>
                  <a:cubicBezTo>
                    <a:pt x="655476" y="263177"/>
                    <a:pt x="654263" y="266960"/>
                    <a:pt x="652193" y="270029"/>
                  </a:cubicBezTo>
                  <a:cubicBezTo>
                    <a:pt x="648695" y="275168"/>
                    <a:pt x="642842" y="278594"/>
                    <a:pt x="636061" y="278594"/>
                  </a:cubicBezTo>
                  <a:cubicBezTo>
                    <a:pt x="634705" y="278594"/>
                    <a:pt x="633420" y="278452"/>
                    <a:pt x="632135" y="278166"/>
                  </a:cubicBezTo>
                  <a:cubicBezTo>
                    <a:pt x="628352" y="277381"/>
                    <a:pt x="624997" y="275525"/>
                    <a:pt x="622356" y="272884"/>
                  </a:cubicBezTo>
                  <a:cubicBezTo>
                    <a:pt x="621500" y="272028"/>
                    <a:pt x="620715" y="271028"/>
                    <a:pt x="620001" y="270029"/>
                  </a:cubicBezTo>
                  <a:cubicBezTo>
                    <a:pt x="618573" y="267959"/>
                    <a:pt x="617574" y="265603"/>
                    <a:pt x="617074" y="263105"/>
                  </a:cubicBezTo>
                  <a:cubicBezTo>
                    <a:pt x="616789" y="261820"/>
                    <a:pt x="616646" y="260535"/>
                    <a:pt x="616646" y="259179"/>
                  </a:cubicBezTo>
                  <a:cubicBezTo>
                    <a:pt x="616646" y="257823"/>
                    <a:pt x="616789" y="256538"/>
                    <a:pt x="617074" y="255253"/>
                  </a:cubicBezTo>
                  <a:cubicBezTo>
                    <a:pt x="617574" y="252755"/>
                    <a:pt x="618573" y="250400"/>
                    <a:pt x="620001" y="248330"/>
                  </a:cubicBezTo>
                  <a:cubicBezTo>
                    <a:pt x="620715" y="247330"/>
                    <a:pt x="621500" y="246331"/>
                    <a:pt x="622356" y="245474"/>
                  </a:cubicBezTo>
                  <a:cubicBezTo>
                    <a:pt x="624926" y="242833"/>
                    <a:pt x="628352" y="240977"/>
                    <a:pt x="632135" y="240192"/>
                  </a:cubicBezTo>
                  <a:cubicBezTo>
                    <a:pt x="633420" y="239907"/>
                    <a:pt x="634705" y="239764"/>
                    <a:pt x="636061" y="239764"/>
                  </a:cubicBezTo>
                  <a:close/>
                  <a:moveTo>
                    <a:pt x="793025" y="235338"/>
                  </a:moveTo>
                  <a:cubicBezTo>
                    <a:pt x="797950" y="235338"/>
                    <a:pt x="802590" y="236837"/>
                    <a:pt x="806373" y="239407"/>
                  </a:cubicBezTo>
                  <a:cubicBezTo>
                    <a:pt x="812725" y="243689"/>
                    <a:pt x="816865" y="250970"/>
                    <a:pt x="816865" y="259179"/>
                  </a:cubicBezTo>
                  <a:cubicBezTo>
                    <a:pt x="816865" y="267387"/>
                    <a:pt x="812654" y="274597"/>
                    <a:pt x="806373" y="278951"/>
                  </a:cubicBezTo>
                  <a:cubicBezTo>
                    <a:pt x="802518" y="281521"/>
                    <a:pt x="797950" y="283020"/>
                    <a:pt x="793025" y="283020"/>
                  </a:cubicBezTo>
                  <a:cubicBezTo>
                    <a:pt x="791383" y="283020"/>
                    <a:pt x="789813" y="282805"/>
                    <a:pt x="788242" y="282520"/>
                  </a:cubicBezTo>
                  <a:cubicBezTo>
                    <a:pt x="777321" y="280307"/>
                    <a:pt x="769184" y="270671"/>
                    <a:pt x="769184" y="259179"/>
                  </a:cubicBezTo>
                  <a:cubicBezTo>
                    <a:pt x="769184" y="247687"/>
                    <a:pt x="777393" y="238050"/>
                    <a:pt x="788242" y="235838"/>
                  </a:cubicBezTo>
                  <a:cubicBezTo>
                    <a:pt x="789741" y="235481"/>
                    <a:pt x="791383" y="235338"/>
                    <a:pt x="793025" y="235338"/>
                  </a:cubicBezTo>
                  <a:close/>
                  <a:moveTo>
                    <a:pt x="871470" y="232768"/>
                  </a:moveTo>
                  <a:cubicBezTo>
                    <a:pt x="886032" y="232768"/>
                    <a:pt x="897881" y="244617"/>
                    <a:pt x="897881" y="259178"/>
                  </a:cubicBezTo>
                  <a:cubicBezTo>
                    <a:pt x="897881" y="273740"/>
                    <a:pt x="886032" y="285589"/>
                    <a:pt x="871470" y="285589"/>
                  </a:cubicBezTo>
                  <a:cubicBezTo>
                    <a:pt x="856909" y="285589"/>
                    <a:pt x="845060" y="273740"/>
                    <a:pt x="845060" y="259178"/>
                  </a:cubicBezTo>
                  <a:cubicBezTo>
                    <a:pt x="845060" y="244617"/>
                    <a:pt x="856909" y="232768"/>
                    <a:pt x="871470" y="232768"/>
                  </a:cubicBezTo>
                  <a:close/>
                  <a:moveTo>
                    <a:pt x="126198" y="209927"/>
                  </a:moveTo>
                  <a:cubicBezTo>
                    <a:pt x="131694" y="209927"/>
                    <a:pt x="136191" y="214424"/>
                    <a:pt x="136191" y="219920"/>
                  </a:cubicBezTo>
                  <a:cubicBezTo>
                    <a:pt x="136191" y="225416"/>
                    <a:pt x="131694" y="229913"/>
                    <a:pt x="126198" y="229913"/>
                  </a:cubicBezTo>
                  <a:cubicBezTo>
                    <a:pt x="120631" y="229913"/>
                    <a:pt x="116205" y="225416"/>
                    <a:pt x="116205" y="219920"/>
                  </a:cubicBezTo>
                  <a:cubicBezTo>
                    <a:pt x="116205" y="214353"/>
                    <a:pt x="120702" y="209927"/>
                    <a:pt x="126198" y="209927"/>
                  </a:cubicBezTo>
                  <a:close/>
                  <a:moveTo>
                    <a:pt x="204644" y="208856"/>
                  </a:moveTo>
                  <a:cubicBezTo>
                    <a:pt x="210782" y="208856"/>
                    <a:pt x="215708" y="213853"/>
                    <a:pt x="215708" y="219920"/>
                  </a:cubicBezTo>
                  <a:cubicBezTo>
                    <a:pt x="215708" y="226058"/>
                    <a:pt x="210782" y="230984"/>
                    <a:pt x="204644" y="230984"/>
                  </a:cubicBezTo>
                  <a:cubicBezTo>
                    <a:pt x="198505" y="230984"/>
                    <a:pt x="193580" y="225987"/>
                    <a:pt x="193580" y="219920"/>
                  </a:cubicBezTo>
                  <a:cubicBezTo>
                    <a:pt x="193580" y="213781"/>
                    <a:pt x="198577" y="208856"/>
                    <a:pt x="204644" y="208856"/>
                  </a:cubicBezTo>
                  <a:close/>
                  <a:moveTo>
                    <a:pt x="361536" y="206358"/>
                  </a:moveTo>
                  <a:cubicBezTo>
                    <a:pt x="369031" y="206358"/>
                    <a:pt x="375098" y="212425"/>
                    <a:pt x="375098" y="219920"/>
                  </a:cubicBezTo>
                  <a:cubicBezTo>
                    <a:pt x="375098" y="227415"/>
                    <a:pt x="369031" y="233482"/>
                    <a:pt x="361536" y="233482"/>
                  </a:cubicBezTo>
                  <a:cubicBezTo>
                    <a:pt x="354041" y="233482"/>
                    <a:pt x="347974" y="227415"/>
                    <a:pt x="347974" y="219920"/>
                  </a:cubicBezTo>
                  <a:cubicBezTo>
                    <a:pt x="347974" y="212425"/>
                    <a:pt x="354041" y="206358"/>
                    <a:pt x="361536" y="206358"/>
                  </a:cubicBezTo>
                  <a:close/>
                  <a:moveTo>
                    <a:pt x="440054" y="204930"/>
                  </a:moveTo>
                  <a:cubicBezTo>
                    <a:pt x="448334" y="204930"/>
                    <a:pt x="455043" y="211640"/>
                    <a:pt x="455043" y="219920"/>
                  </a:cubicBezTo>
                  <a:cubicBezTo>
                    <a:pt x="455043" y="228200"/>
                    <a:pt x="448262" y="234981"/>
                    <a:pt x="440054" y="234909"/>
                  </a:cubicBezTo>
                  <a:cubicBezTo>
                    <a:pt x="431774" y="234909"/>
                    <a:pt x="425064" y="228200"/>
                    <a:pt x="425064" y="219920"/>
                  </a:cubicBezTo>
                  <a:cubicBezTo>
                    <a:pt x="425064" y="211640"/>
                    <a:pt x="431774" y="204930"/>
                    <a:pt x="440054" y="204930"/>
                  </a:cubicBezTo>
                  <a:close/>
                  <a:moveTo>
                    <a:pt x="596946" y="201504"/>
                  </a:moveTo>
                  <a:cubicBezTo>
                    <a:pt x="607082" y="201504"/>
                    <a:pt x="615362" y="209713"/>
                    <a:pt x="615362" y="219920"/>
                  </a:cubicBezTo>
                  <a:cubicBezTo>
                    <a:pt x="615362" y="230127"/>
                    <a:pt x="607082" y="238407"/>
                    <a:pt x="596946" y="238336"/>
                  </a:cubicBezTo>
                  <a:cubicBezTo>
                    <a:pt x="586810" y="238336"/>
                    <a:pt x="578530" y="230127"/>
                    <a:pt x="578530" y="219920"/>
                  </a:cubicBezTo>
                  <a:cubicBezTo>
                    <a:pt x="578530" y="209784"/>
                    <a:pt x="586739" y="201504"/>
                    <a:pt x="596946" y="201504"/>
                  </a:cubicBezTo>
                  <a:close/>
                  <a:moveTo>
                    <a:pt x="675321" y="199506"/>
                  </a:moveTo>
                  <a:cubicBezTo>
                    <a:pt x="686598" y="199506"/>
                    <a:pt x="695735" y="208643"/>
                    <a:pt x="695735" y="219921"/>
                  </a:cubicBezTo>
                  <a:cubicBezTo>
                    <a:pt x="695735" y="231199"/>
                    <a:pt x="686598" y="240407"/>
                    <a:pt x="675321" y="240335"/>
                  </a:cubicBezTo>
                  <a:cubicBezTo>
                    <a:pt x="664043" y="240335"/>
                    <a:pt x="654906" y="231199"/>
                    <a:pt x="654906" y="219921"/>
                  </a:cubicBezTo>
                  <a:cubicBezTo>
                    <a:pt x="654906" y="208643"/>
                    <a:pt x="664043" y="199506"/>
                    <a:pt x="675321" y="199506"/>
                  </a:cubicBezTo>
                  <a:close/>
                  <a:moveTo>
                    <a:pt x="832283" y="194866"/>
                  </a:moveTo>
                  <a:cubicBezTo>
                    <a:pt x="846131" y="194866"/>
                    <a:pt x="857337" y="206073"/>
                    <a:pt x="857337" y="219920"/>
                  </a:cubicBezTo>
                  <a:cubicBezTo>
                    <a:pt x="857337" y="233768"/>
                    <a:pt x="846059" y="245046"/>
                    <a:pt x="832283" y="245046"/>
                  </a:cubicBezTo>
                  <a:cubicBezTo>
                    <a:pt x="818436" y="245046"/>
                    <a:pt x="807229" y="233768"/>
                    <a:pt x="807229" y="219920"/>
                  </a:cubicBezTo>
                  <a:cubicBezTo>
                    <a:pt x="807229" y="206073"/>
                    <a:pt x="818436" y="194866"/>
                    <a:pt x="832283" y="194866"/>
                  </a:cubicBezTo>
                  <a:close/>
                  <a:moveTo>
                    <a:pt x="165529" y="170240"/>
                  </a:moveTo>
                  <a:cubicBezTo>
                    <a:pt x="169169" y="170240"/>
                    <a:pt x="172381" y="172096"/>
                    <a:pt x="174237" y="174880"/>
                  </a:cubicBezTo>
                  <a:cubicBezTo>
                    <a:pt x="175379" y="176521"/>
                    <a:pt x="176022" y="178591"/>
                    <a:pt x="176022" y="180733"/>
                  </a:cubicBezTo>
                  <a:cubicBezTo>
                    <a:pt x="176022" y="182160"/>
                    <a:pt x="175665" y="183517"/>
                    <a:pt x="175165" y="184801"/>
                  </a:cubicBezTo>
                  <a:cubicBezTo>
                    <a:pt x="174879" y="185444"/>
                    <a:pt x="174523" y="186015"/>
                    <a:pt x="174166" y="186586"/>
                  </a:cubicBezTo>
                  <a:cubicBezTo>
                    <a:pt x="173737" y="187157"/>
                    <a:pt x="173309" y="187657"/>
                    <a:pt x="173024" y="188299"/>
                  </a:cubicBezTo>
                  <a:cubicBezTo>
                    <a:pt x="171096" y="190226"/>
                    <a:pt x="168527" y="191368"/>
                    <a:pt x="165600" y="191368"/>
                  </a:cubicBezTo>
                  <a:cubicBezTo>
                    <a:pt x="164815" y="191368"/>
                    <a:pt x="164173" y="191297"/>
                    <a:pt x="163459" y="191154"/>
                  </a:cubicBezTo>
                  <a:cubicBezTo>
                    <a:pt x="161460" y="190726"/>
                    <a:pt x="159604" y="189727"/>
                    <a:pt x="158177" y="188299"/>
                  </a:cubicBezTo>
                  <a:cubicBezTo>
                    <a:pt x="157677" y="187799"/>
                    <a:pt x="157249" y="187300"/>
                    <a:pt x="156892" y="186729"/>
                  </a:cubicBezTo>
                  <a:cubicBezTo>
                    <a:pt x="156464" y="186158"/>
                    <a:pt x="156178" y="185587"/>
                    <a:pt x="155893" y="184944"/>
                  </a:cubicBezTo>
                  <a:cubicBezTo>
                    <a:pt x="155607" y="184302"/>
                    <a:pt x="155393" y="183659"/>
                    <a:pt x="155250" y="182946"/>
                  </a:cubicBezTo>
                  <a:cubicBezTo>
                    <a:pt x="155107" y="182232"/>
                    <a:pt x="155036" y="181518"/>
                    <a:pt x="155036" y="180804"/>
                  </a:cubicBezTo>
                  <a:cubicBezTo>
                    <a:pt x="155036" y="180019"/>
                    <a:pt x="155107" y="179377"/>
                    <a:pt x="155250" y="178663"/>
                  </a:cubicBezTo>
                  <a:cubicBezTo>
                    <a:pt x="155536" y="177235"/>
                    <a:pt x="156035" y="176022"/>
                    <a:pt x="156820" y="174880"/>
                  </a:cubicBezTo>
                  <a:cubicBezTo>
                    <a:pt x="157177" y="174309"/>
                    <a:pt x="157606" y="173809"/>
                    <a:pt x="158105" y="173309"/>
                  </a:cubicBezTo>
                  <a:cubicBezTo>
                    <a:pt x="159533" y="171882"/>
                    <a:pt x="161317" y="170882"/>
                    <a:pt x="163387" y="170454"/>
                  </a:cubicBezTo>
                  <a:cubicBezTo>
                    <a:pt x="164101" y="170311"/>
                    <a:pt x="164815" y="170240"/>
                    <a:pt x="165529" y="170240"/>
                  </a:cubicBezTo>
                  <a:close/>
                  <a:moveTo>
                    <a:pt x="243903" y="169098"/>
                  </a:moveTo>
                  <a:cubicBezTo>
                    <a:pt x="250327" y="169098"/>
                    <a:pt x="255538" y="174309"/>
                    <a:pt x="255538" y="180733"/>
                  </a:cubicBezTo>
                  <a:cubicBezTo>
                    <a:pt x="255538" y="182303"/>
                    <a:pt x="255181" y="183874"/>
                    <a:pt x="254610" y="185230"/>
                  </a:cubicBezTo>
                  <a:cubicBezTo>
                    <a:pt x="253967" y="186657"/>
                    <a:pt x="253182" y="187871"/>
                    <a:pt x="252111" y="188942"/>
                  </a:cubicBezTo>
                  <a:cubicBezTo>
                    <a:pt x="250041" y="191083"/>
                    <a:pt x="247115" y="192368"/>
                    <a:pt x="243903" y="192368"/>
                  </a:cubicBezTo>
                  <a:cubicBezTo>
                    <a:pt x="240691" y="192368"/>
                    <a:pt x="237764" y="191012"/>
                    <a:pt x="235694" y="188942"/>
                  </a:cubicBezTo>
                  <a:cubicBezTo>
                    <a:pt x="234624" y="187871"/>
                    <a:pt x="233767" y="186586"/>
                    <a:pt x="233196" y="185230"/>
                  </a:cubicBezTo>
                  <a:cubicBezTo>
                    <a:pt x="232625" y="183874"/>
                    <a:pt x="232268" y="182303"/>
                    <a:pt x="232268" y="180733"/>
                  </a:cubicBezTo>
                  <a:cubicBezTo>
                    <a:pt x="232268" y="174309"/>
                    <a:pt x="237479" y="169098"/>
                    <a:pt x="243903" y="169098"/>
                  </a:cubicBezTo>
                  <a:close/>
                  <a:moveTo>
                    <a:pt x="400795" y="166385"/>
                  </a:moveTo>
                  <a:cubicBezTo>
                    <a:pt x="408718" y="166385"/>
                    <a:pt x="415071" y="172809"/>
                    <a:pt x="415071" y="180661"/>
                  </a:cubicBezTo>
                  <a:cubicBezTo>
                    <a:pt x="415071" y="182660"/>
                    <a:pt x="414642" y="184515"/>
                    <a:pt x="413929" y="186229"/>
                  </a:cubicBezTo>
                  <a:cubicBezTo>
                    <a:pt x="413215" y="187942"/>
                    <a:pt x="412144" y="189512"/>
                    <a:pt x="410859" y="190797"/>
                  </a:cubicBezTo>
                  <a:cubicBezTo>
                    <a:pt x="408290" y="193438"/>
                    <a:pt x="404721" y="195008"/>
                    <a:pt x="400795" y="195008"/>
                  </a:cubicBezTo>
                  <a:cubicBezTo>
                    <a:pt x="396869" y="195008"/>
                    <a:pt x="393300" y="193366"/>
                    <a:pt x="390730" y="190797"/>
                  </a:cubicBezTo>
                  <a:cubicBezTo>
                    <a:pt x="389446" y="189441"/>
                    <a:pt x="388375" y="187942"/>
                    <a:pt x="387661" y="186229"/>
                  </a:cubicBezTo>
                  <a:cubicBezTo>
                    <a:pt x="386947" y="184515"/>
                    <a:pt x="386519" y="182660"/>
                    <a:pt x="386519" y="180661"/>
                  </a:cubicBezTo>
                  <a:cubicBezTo>
                    <a:pt x="386519" y="172738"/>
                    <a:pt x="392943" y="166385"/>
                    <a:pt x="400795" y="166385"/>
                  </a:cubicBezTo>
                  <a:close/>
                  <a:moveTo>
                    <a:pt x="479098" y="164815"/>
                  </a:moveTo>
                  <a:cubicBezTo>
                    <a:pt x="484594" y="164815"/>
                    <a:pt x="489376" y="167599"/>
                    <a:pt x="492232" y="171810"/>
                  </a:cubicBezTo>
                  <a:cubicBezTo>
                    <a:pt x="493945" y="174380"/>
                    <a:pt x="494944" y="177378"/>
                    <a:pt x="494944" y="180661"/>
                  </a:cubicBezTo>
                  <a:cubicBezTo>
                    <a:pt x="494944" y="182803"/>
                    <a:pt x="494516" y="184873"/>
                    <a:pt x="493731" y="186800"/>
                  </a:cubicBezTo>
                  <a:cubicBezTo>
                    <a:pt x="493374" y="187799"/>
                    <a:pt x="492874" y="188656"/>
                    <a:pt x="492303" y="189512"/>
                  </a:cubicBezTo>
                  <a:cubicBezTo>
                    <a:pt x="491732" y="190369"/>
                    <a:pt x="491090" y="191154"/>
                    <a:pt x="490304" y="191939"/>
                  </a:cubicBezTo>
                  <a:cubicBezTo>
                    <a:pt x="487449" y="194794"/>
                    <a:pt x="483452" y="196579"/>
                    <a:pt x="479098" y="196579"/>
                  </a:cubicBezTo>
                  <a:cubicBezTo>
                    <a:pt x="477956" y="196579"/>
                    <a:pt x="476885" y="196436"/>
                    <a:pt x="475886" y="196222"/>
                  </a:cubicBezTo>
                  <a:cubicBezTo>
                    <a:pt x="472816" y="195651"/>
                    <a:pt x="470033" y="194081"/>
                    <a:pt x="467891" y="191939"/>
                  </a:cubicBezTo>
                  <a:cubicBezTo>
                    <a:pt x="467177" y="191225"/>
                    <a:pt x="466535" y="190440"/>
                    <a:pt x="465964" y="189584"/>
                  </a:cubicBezTo>
                  <a:cubicBezTo>
                    <a:pt x="465393" y="188727"/>
                    <a:pt x="464965" y="187799"/>
                    <a:pt x="464536" y="186871"/>
                  </a:cubicBezTo>
                  <a:cubicBezTo>
                    <a:pt x="464108" y="185872"/>
                    <a:pt x="463823" y="184873"/>
                    <a:pt x="463608" y="183873"/>
                  </a:cubicBezTo>
                  <a:cubicBezTo>
                    <a:pt x="463466" y="182803"/>
                    <a:pt x="463323" y="181732"/>
                    <a:pt x="463323" y="180661"/>
                  </a:cubicBezTo>
                  <a:cubicBezTo>
                    <a:pt x="463323" y="179519"/>
                    <a:pt x="463394" y="178449"/>
                    <a:pt x="463608" y="177449"/>
                  </a:cubicBezTo>
                  <a:cubicBezTo>
                    <a:pt x="464037" y="175379"/>
                    <a:pt x="464822" y="173523"/>
                    <a:pt x="465964" y="171810"/>
                  </a:cubicBezTo>
                  <a:cubicBezTo>
                    <a:pt x="466535" y="170954"/>
                    <a:pt x="467177" y="170168"/>
                    <a:pt x="467891" y="169455"/>
                  </a:cubicBezTo>
                  <a:cubicBezTo>
                    <a:pt x="470033" y="167313"/>
                    <a:pt x="472816" y="165814"/>
                    <a:pt x="475886" y="165172"/>
                  </a:cubicBezTo>
                  <a:cubicBezTo>
                    <a:pt x="476956" y="164958"/>
                    <a:pt x="478027" y="164815"/>
                    <a:pt x="479098" y="164815"/>
                  </a:cubicBezTo>
                  <a:close/>
                  <a:moveTo>
                    <a:pt x="636061" y="161317"/>
                  </a:moveTo>
                  <a:cubicBezTo>
                    <a:pt x="642771" y="161317"/>
                    <a:pt x="648695" y="164743"/>
                    <a:pt x="652193" y="169883"/>
                  </a:cubicBezTo>
                  <a:cubicBezTo>
                    <a:pt x="654263" y="172952"/>
                    <a:pt x="655476" y="176735"/>
                    <a:pt x="655476" y="180732"/>
                  </a:cubicBezTo>
                  <a:cubicBezTo>
                    <a:pt x="655476" y="183445"/>
                    <a:pt x="654977" y="185943"/>
                    <a:pt x="653977" y="188298"/>
                  </a:cubicBezTo>
                  <a:cubicBezTo>
                    <a:pt x="653478" y="189441"/>
                    <a:pt x="652907" y="190583"/>
                    <a:pt x="652193" y="191582"/>
                  </a:cubicBezTo>
                  <a:cubicBezTo>
                    <a:pt x="651479" y="192581"/>
                    <a:pt x="650694" y="193581"/>
                    <a:pt x="649766" y="194437"/>
                  </a:cubicBezTo>
                  <a:cubicBezTo>
                    <a:pt x="646268" y="198006"/>
                    <a:pt x="641415" y="200148"/>
                    <a:pt x="636061" y="200148"/>
                  </a:cubicBezTo>
                  <a:cubicBezTo>
                    <a:pt x="634705" y="200148"/>
                    <a:pt x="633420" y="200005"/>
                    <a:pt x="632135" y="199719"/>
                  </a:cubicBezTo>
                  <a:cubicBezTo>
                    <a:pt x="628352" y="198934"/>
                    <a:pt x="624997" y="197078"/>
                    <a:pt x="622356" y="194437"/>
                  </a:cubicBezTo>
                  <a:cubicBezTo>
                    <a:pt x="621500" y="193581"/>
                    <a:pt x="620715" y="192581"/>
                    <a:pt x="620001" y="191582"/>
                  </a:cubicBezTo>
                  <a:cubicBezTo>
                    <a:pt x="619287" y="190583"/>
                    <a:pt x="618716" y="189441"/>
                    <a:pt x="618216" y="188298"/>
                  </a:cubicBezTo>
                  <a:cubicBezTo>
                    <a:pt x="617717" y="187156"/>
                    <a:pt x="617360" y="185943"/>
                    <a:pt x="617074" y="184658"/>
                  </a:cubicBezTo>
                  <a:cubicBezTo>
                    <a:pt x="616789" y="183373"/>
                    <a:pt x="616646" y="182088"/>
                    <a:pt x="616646" y="180732"/>
                  </a:cubicBezTo>
                  <a:cubicBezTo>
                    <a:pt x="616646" y="179376"/>
                    <a:pt x="616789" y="178091"/>
                    <a:pt x="617074" y="176806"/>
                  </a:cubicBezTo>
                  <a:cubicBezTo>
                    <a:pt x="617574" y="174308"/>
                    <a:pt x="618573" y="171953"/>
                    <a:pt x="620001" y="169883"/>
                  </a:cubicBezTo>
                  <a:cubicBezTo>
                    <a:pt x="620715" y="168883"/>
                    <a:pt x="621500" y="167884"/>
                    <a:pt x="622356" y="167027"/>
                  </a:cubicBezTo>
                  <a:cubicBezTo>
                    <a:pt x="624926" y="164386"/>
                    <a:pt x="628352" y="162530"/>
                    <a:pt x="632135" y="161745"/>
                  </a:cubicBezTo>
                  <a:cubicBezTo>
                    <a:pt x="633420" y="161460"/>
                    <a:pt x="634705" y="161317"/>
                    <a:pt x="636061" y="161317"/>
                  </a:cubicBezTo>
                  <a:close/>
                  <a:moveTo>
                    <a:pt x="714579" y="159247"/>
                  </a:moveTo>
                  <a:cubicBezTo>
                    <a:pt x="726428" y="159247"/>
                    <a:pt x="736064" y="168883"/>
                    <a:pt x="736064" y="180732"/>
                  </a:cubicBezTo>
                  <a:cubicBezTo>
                    <a:pt x="736064" y="183659"/>
                    <a:pt x="735422" y="186514"/>
                    <a:pt x="734351" y="189084"/>
                  </a:cubicBezTo>
                  <a:cubicBezTo>
                    <a:pt x="733281" y="191653"/>
                    <a:pt x="731710" y="193937"/>
                    <a:pt x="729854" y="195936"/>
                  </a:cubicBezTo>
                  <a:cubicBezTo>
                    <a:pt x="726000" y="199791"/>
                    <a:pt x="720575" y="202218"/>
                    <a:pt x="714651" y="202218"/>
                  </a:cubicBezTo>
                  <a:cubicBezTo>
                    <a:pt x="708726" y="202218"/>
                    <a:pt x="703373" y="199862"/>
                    <a:pt x="699447" y="195936"/>
                  </a:cubicBezTo>
                  <a:cubicBezTo>
                    <a:pt x="697448" y="194009"/>
                    <a:pt x="695878" y="191653"/>
                    <a:pt x="694807" y="189084"/>
                  </a:cubicBezTo>
                  <a:cubicBezTo>
                    <a:pt x="693665" y="186514"/>
                    <a:pt x="693094" y="183730"/>
                    <a:pt x="693094" y="180732"/>
                  </a:cubicBezTo>
                  <a:cubicBezTo>
                    <a:pt x="693094" y="168883"/>
                    <a:pt x="702730" y="159247"/>
                    <a:pt x="714579" y="159247"/>
                  </a:cubicBezTo>
                  <a:close/>
                  <a:moveTo>
                    <a:pt x="871470" y="154322"/>
                  </a:moveTo>
                  <a:cubicBezTo>
                    <a:pt x="886032" y="154322"/>
                    <a:pt x="897881" y="166171"/>
                    <a:pt x="897881" y="180732"/>
                  </a:cubicBezTo>
                  <a:cubicBezTo>
                    <a:pt x="897881" y="184373"/>
                    <a:pt x="897167" y="187870"/>
                    <a:pt x="895811" y="191011"/>
                  </a:cubicBezTo>
                  <a:cubicBezTo>
                    <a:pt x="894455" y="194152"/>
                    <a:pt x="892527" y="197007"/>
                    <a:pt x="890172" y="199434"/>
                  </a:cubicBezTo>
                  <a:cubicBezTo>
                    <a:pt x="885389" y="204216"/>
                    <a:pt x="878751" y="207143"/>
                    <a:pt x="871470" y="207143"/>
                  </a:cubicBezTo>
                  <a:cubicBezTo>
                    <a:pt x="864118" y="207143"/>
                    <a:pt x="857551" y="204216"/>
                    <a:pt x="852769" y="199434"/>
                  </a:cubicBezTo>
                  <a:cubicBezTo>
                    <a:pt x="850413" y="197007"/>
                    <a:pt x="848486" y="194152"/>
                    <a:pt x="847130" y="191011"/>
                  </a:cubicBezTo>
                  <a:cubicBezTo>
                    <a:pt x="845774" y="187870"/>
                    <a:pt x="845060" y="184373"/>
                    <a:pt x="845060" y="180732"/>
                  </a:cubicBezTo>
                  <a:cubicBezTo>
                    <a:pt x="845060" y="166171"/>
                    <a:pt x="856909" y="154322"/>
                    <a:pt x="871470" y="154322"/>
                  </a:cubicBezTo>
                  <a:close/>
                  <a:moveTo>
                    <a:pt x="126198" y="131481"/>
                  </a:moveTo>
                  <a:cubicBezTo>
                    <a:pt x="131694" y="131481"/>
                    <a:pt x="136191" y="135978"/>
                    <a:pt x="136191" y="141474"/>
                  </a:cubicBezTo>
                  <a:cubicBezTo>
                    <a:pt x="136191" y="146970"/>
                    <a:pt x="131694" y="151467"/>
                    <a:pt x="126198" y="151467"/>
                  </a:cubicBezTo>
                  <a:cubicBezTo>
                    <a:pt x="120631" y="151467"/>
                    <a:pt x="116205" y="146970"/>
                    <a:pt x="116205" y="141474"/>
                  </a:cubicBezTo>
                  <a:cubicBezTo>
                    <a:pt x="116205" y="135907"/>
                    <a:pt x="120702" y="131481"/>
                    <a:pt x="126198" y="131481"/>
                  </a:cubicBezTo>
                  <a:close/>
                  <a:moveTo>
                    <a:pt x="204644" y="130410"/>
                  </a:moveTo>
                  <a:cubicBezTo>
                    <a:pt x="210782" y="130410"/>
                    <a:pt x="215708" y="135407"/>
                    <a:pt x="215708" y="141474"/>
                  </a:cubicBezTo>
                  <a:cubicBezTo>
                    <a:pt x="215708" y="147612"/>
                    <a:pt x="210782" y="152538"/>
                    <a:pt x="204644" y="152538"/>
                  </a:cubicBezTo>
                  <a:cubicBezTo>
                    <a:pt x="198505" y="152538"/>
                    <a:pt x="193580" y="147541"/>
                    <a:pt x="193580" y="141474"/>
                  </a:cubicBezTo>
                  <a:cubicBezTo>
                    <a:pt x="193580" y="135335"/>
                    <a:pt x="198577" y="130410"/>
                    <a:pt x="204644" y="130410"/>
                  </a:cubicBezTo>
                  <a:close/>
                  <a:moveTo>
                    <a:pt x="361536" y="127912"/>
                  </a:moveTo>
                  <a:cubicBezTo>
                    <a:pt x="369031" y="127912"/>
                    <a:pt x="375098" y="133979"/>
                    <a:pt x="375098" y="141474"/>
                  </a:cubicBezTo>
                  <a:cubicBezTo>
                    <a:pt x="375098" y="148969"/>
                    <a:pt x="369031" y="155036"/>
                    <a:pt x="361536" y="155036"/>
                  </a:cubicBezTo>
                  <a:cubicBezTo>
                    <a:pt x="354041" y="155036"/>
                    <a:pt x="347974" y="148969"/>
                    <a:pt x="347974" y="141474"/>
                  </a:cubicBezTo>
                  <a:cubicBezTo>
                    <a:pt x="347974" y="133979"/>
                    <a:pt x="354041" y="127912"/>
                    <a:pt x="361536" y="127912"/>
                  </a:cubicBezTo>
                  <a:close/>
                  <a:moveTo>
                    <a:pt x="440054" y="126484"/>
                  </a:moveTo>
                  <a:cubicBezTo>
                    <a:pt x="448334" y="126484"/>
                    <a:pt x="455043" y="133194"/>
                    <a:pt x="455043" y="141474"/>
                  </a:cubicBezTo>
                  <a:cubicBezTo>
                    <a:pt x="455043" y="149754"/>
                    <a:pt x="448262" y="156535"/>
                    <a:pt x="440054" y="156463"/>
                  </a:cubicBezTo>
                  <a:cubicBezTo>
                    <a:pt x="431774" y="156463"/>
                    <a:pt x="425064" y="149754"/>
                    <a:pt x="425064" y="141474"/>
                  </a:cubicBezTo>
                  <a:cubicBezTo>
                    <a:pt x="425064" y="133194"/>
                    <a:pt x="431774" y="126484"/>
                    <a:pt x="440054" y="126484"/>
                  </a:cubicBezTo>
                  <a:close/>
                  <a:moveTo>
                    <a:pt x="596946" y="123058"/>
                  </a:moveTo>
                  <a:cubicBezTo>
                    <a:pt x="607082" y="123058"/>
                    <a:pt x="615362" y="131267"/>
                    <a:pt x="615362" y="141474"/>
                  </a:cubicBezTo>
                  <a:cubicBezTo>
                    <a:pt x="615362" y="151681"/>
                    <a:pt x="607082" y="159890"/>
                    <a:pt x="596946" y="159890"/>
                  </a:cubicBezTo>
                  <a:cubicBezTo>
                    <a:pt x="586810" y="159890"/>
                    <a:pt x="578530" y="151681"/>
                    <a:pt x="578530" y="141474"/>
                  </a:cubicBezTo>
                  <a:cubicBezTo>
                    <a:pt x="578530" y="131338"/>
                    <a:pt x="586739" y="123058"/>
                    <a:pt x="596946" y="123058"/>
                  </a:cubicBezTo>
                  <a:close/>
                  <a:moveTo>
                    <a:pt x="675321" y="121059"/>
                  </a:moveTo>
                  <a:cubicBezTo>
                    <a:pt x="686598" y="121059"/>
                    <a:pt x="695735" y="130196"/>
                    <a:pt x="695735" y="141474"/>
                  </a:cubicBezTo>
                  <a:cubicBezTo>
                    <a:pt x="695735" y="152752"/>
                    <a:pt x="686598" y="161888"/>
                    <a:pt x="675321" y="161888"/>
                  </a:cubicBezTo>
                  <a:cubicBezTo>
                    <a:pt x="664043" y="161888"/>
                    <a:pt x="654906" y="152752"/>
                    <a:pt x="654906" y="141474"/>
                  </a:cubicBezTo>
                  <a:cubicBezTo>
                    <a:pt x="654906" y="130196"/>
                    <a:pt x="664043" y="121059"/>
                    <a:pt x="675321" y="121059"/>
                  </a:cubicBezTo>
                  <a:close/>
                  <a:moveTo>
                    <a:pt x="832283" y="116348"/>
                  </a:moveTo>
                  <a:cubicBezTo>
                    <a:pt x="846131" y="116348"/>
                    <a:pt x="857337" y="127626"/>
                    <a:pt x="857337" y="141474"/>
                  </a:cubicBezTo>
                  <a:cubicBezTo>
                    <a:pt x="857337" y="155321"/>
                    <a:pt x="846059" y="166599"/>
                    <a:pt x="832283" y="166528"/>
                  </a:cubicBezTo>
                  <a:cubicBezTo>
                    <a:pt x="818436" y="166528"/>
                    <a:pt x="807229" y="155321"/>
                    <a:pt x="807229" y="141474"/>
                  </a:cubicBezTo>
                  <a:cubicBezTo>
                    <a:pt x="807229" y="127555"/>
                    <a:pt x="818436" y="116348"/>
                    <a:pt x="832283" y="116348"/>
                  </a:cubicBezTo>
                  <a:close/>
                  <a:moveTo>
                    <a:pt x="910730" y="113636"/>
                  </a:moveTo>
                  <a:cubicBezTo>
                    <a:pt x="926076" y="113636"/>
                    <a:pt x="938496" y="126127"/>
                    <a:pt x="938496" y="141474"/>
                  </a:cubicBezTo>
                  <a:lnTo>
                    <a:pt x="930397" y="161004"/>
                  </a:lnTo>
                  <a:lnTo>
                    <a:pt x="949989" y="152895"/>
                  </a:lnTo>
                  <a:cubicBezTo>
                    <a:pt x="965335" y="152895"/>
                    <a:pt x="977755" y="165315"/>
                    <a:pt x="977755" y="180662"/>
                  </a:cubicBezTo>
                  <a:cubicBezTo>
                    <a:pt x="977755" y="184516"/>
                    <a:pt x="976970" y="188157"/>
                    <a:pt x="975542" y="191511"/>
                  </a:cubicBezTo>
                  <a:cubicBezTo>
                    <a:pt x="974115" y="194866"/>
                    <a:pt x="972045" y="197864"/>
                    <a:pt x="969618" y="200362"/>
                  </a:cubicBezTo>
                  <a:cubicBezTo>
                    <a:pt x="964621" y="205359"/>
                    <a:pt x="957698" y="208500"/>
                    <a:pt x="949989" y="208500"/>
                  </a:cubicBezTo>
                  <a:lnTo>
                    <a:pt x="930410" y="200383"/>
                  </a:lnTo>
                  <a:lnTo>
                    <a:pt x="938496" y="219920"/>
                  </a:lnTo>
                  <a:cubicBezTo>
                    <a:pt x="938496" y="235266"/>
                    <a:pt x="926005" y="247758"/>
                    <a:pt x="910730" y="247758"/>
                  </a:cubicBezTo>
                  <a:cubicBezTo>
                    <a:pt x="895383" y="247758"/>
                    <a:pt x="882963" y="235266"/>
                    <a:pt x="882963" y="219920"/>
                  </a:cubicBezTo>
                  <a:cubicBezTo>
                    <a:pt x="882963" y="204573"/>
                    <a:pt x="895383" y="192153"/>
                    <a:pt x="910730" y="192153"/>
                  </a:cubicBezTo>
                  <a:lnTo>
                    <a:pt x="930281" y="200246"/>
                  </a:lnTo>
                  <a:lnTo>
                    <a:pt x="924435" y="191511"/>
                  </a:lnTo>
                  <a:cubicBezTo>
                    <a:pt x="923007" y="188157"/>
                    <a:pt x="922222" y="184516"/>
                    <a:pt x="922222" y="180662"/>
                  </a:cubicBezTo>
                  <a:lnTo>
                    <a:pt x="930295" y="161159"/>
                  </a:lnTo>
                  <a:lnTo>
                    <a:pt x="910730" y="169241"/>
                  </a:lnTo>
                  <a:cubicBezTo>
                    <a:pt x="895383" y="169241"/>
                    <a:pt x="882963" y="156821"/>
                    <a:pt x="882963" y="141474"/>
                  </a:cubicBezTo>
                  <a:cubicBezTo>
                    <a:pt x="882963" y="126056"/>
                    <a:pt x="895383" y="113636"/>
                    <a:pt x="910730" y="113636"/>
                  </a:cubicBezTo>
                  <a:close/>
                  <a:moveTo>
                    <a:pt x="86939" y="92793"/>
                  </a:moveTo>
                  <a:cubicBezTo>
                    <a:pt x="92222" y="92793"/>
                    <a:pt x="96433" y="97076"/>
                    <a:pt x="96433" y="102286"/>
                  </a:cubicBezTo>
                  <a:cubicBezTo>
                    <a:pt x="96433" y="107497"/>
                    <a:pt x="92222" y="111709"/>
                    <a:pt x="86939" y="111780"/>
                  </a:cubicBezTo>
                  <a:cubicBezTo>
                    <a:pt x="81657" y="111780"/>
                    <a:pt x="77446" y="107497"/>
                    <a:pt x="77446" y="102286"/>
                  </a:cubicBezTo>
                  <a:cubicBezTo>
                    <a:pt x="77446" y="97004"/>
                    <a:pt x="81729" y="92793"/>
                    <a:pt x="86939" y="92793"/>
                  </a:cubicBezTo>
                  <a:close/>
                  <a:moveTo>
                    <a:pt x="165457" y="91794"/>
                  </a:moveTo>
                  <a:cubicBezTo>
                    <a:pt x="169097" y="91794"/>
                    <a:pt x="172309" y="93650"/>
                    <a:pt x="174165" y="96434"/>
                  </a:cubicBezTo>
                  <a:cubicBezTo>
                    <a:pt x="175307" y="98075"/>
                    <a:pt x="175950" y="100145"/>
                    <a:pt x="175950" y="102287"/>
                  </a:cubicBezTo>
                  <a:cubicBezTo>
                    <a:pt x="175950" y="104428"/>
                    <a:pt x="175307" y="106498"/>
                    <a:pt x="174165" y="108140"/>
                  </a:cubicBezTo>
                  <a:cubicBezTo>
                    <a:pt x="172238" y="110924"/>
                    <a:pt x="169026" y="112780"/>
                    <a:pt x="165457" y="112922"/>
                  </a:cubicBezTo>
                  <a:cubicBezTo>
                    <a:pt x="164672" y="112922"/>
                    <a:pt x="164029" y="112851"/>
                    <a:pt x="163315" y="112708"/>
                  </a:cubicBezTo>
                  <a:cubicBezTo>
                    <a:pt x="161317" y="112280"/>
                    <a:pt x="159461" y="111281"/>
                    <a:pt x="158033" y="109853"/>
                  </a:cubicBezTo>
                  <a:cubicBezTo>
                    <a:pt x="157534" y="109353"/>
                    <a:pt x="157105" y="108854"/>
                    <a:pt x="156748" y="108283"/>
                  </a:cubicBezTo>
                  <a:cubicBezTo>
                    <a:pt x="156035" y="107141"/>
                    <a:pt x="155464" y="105856"/>
                    <a:pt x="155178" y="104500"/>
                  </a:cubicBezTo>
                  <a:cubicBezTo>
                    <a:pt x="155035" y="103786"/>
                    <a:pt x="154964" y="103072"/>
                    <a:pt x="154964" y="102358"/>
                  </a:cubicBezTo>
                  <a:cubicBezTo>
                    <a:pt x="154964" y="101573"/>
                    <a:pt x="155035" y="100931"/>
                    <a:pt x="155178" y="100217"/>
                  </a:cubicBezTo>
                  <a:cubicBezTo>
                    <a:pt x="155464" y="98789"/>
                    <a:pt x="155963" y="97576"/>
                    <a:pt x="156748" y="96434"/>
                  </a:cubicBezTo>
                  <a:cubicBezTo>
                    <a:pt x="157105" y="95863"/>
                    <a:pt x="157534" y="95363"/>
                    <a:pt x="158033" y="94863"/>
                  </a:cubicBezTo>
                  <a:cubicBezTo>
                    <a:pt x="159461" y="93436"/>
                    <a:pt x="161245" y="92436"/>
                    <a:pt x="163315" y="92008"/>
                  </a:cubicBezTo>
                  <a:cubicBezTo>
                    <a:pt x="164029" y="91865"/>
                    <a:pt x="164743" y="91794"/>
                    <a:pt x="165457" y="91794"/>
                  </a:cubicBezTo>
                  <a:close/>
                  <a:moveTo>
                    <a:pt x="322349" y="89367"/>
                  </a:moveTo>
                  <a:cubicBezTo>
                    <a:pt x="324990" y="89367"/>
                    <a:pt x="327489" y="90224"/>
                    <a:pt x="329559" y="91580"/>
                  </a:cubicBezTo>
                  <a:cubicBezTo>
                    <a:pt x="332913" y="93935"/>
                    <a:pt x="335198" y="97861"/>
                    <a:pt x="335198" y="102287"/>
                  </a:cubicBezTo>
                  <a:cubicBezTo>
                    <a:pt x="335198" y="106712"/>
                    <a:pt x="332985" y="110638"/>
                    <a:pt x="329559" y="112994"/>
                  </a:cubicBezTo>
                  <a:cubicBezTo>
                    <a:pt x="327489" y="114421"/>
                    <a:pt x="324990" y="115206"/>
                    <a:pt x="322349" y="115206"/>
                  </a:cubicBezTo>
                  <a:cubicBezTo>
                    <a:pt x="321493" y="115206"/>
                    <a:pt x="320636" y="115064"/>
                    <a:pt x="319780" y="114921"/>
                  </a:cubicBezTo>
                  <a:cubicBezTo>
                    <a:pt x="313927" y="113707"/>
                    <a:pt x="309501" y="108497"/>
                    <a:pt x="309501" y="102287"/>
                  </a:cubicBezTo>
                  <a:cubicBezTo>
                    <a:pt x="309501" y="96077"/>
                    <a:pt x="313927" y="90866"/>
                    <a:pt x="319780" y="89653"/>
                  </a:cubicBezTo>
                  <a:cubicBezTo>
                    <a:pt x="320565" y="89438"/>
                    <a:pt x="321493" y="89367"/>
                    <a:pt x="322349" y="89367"/>
                  </a:cubicBezTo>
                  <a:close/>
                  <a:moveTo>
                    <a:pt x="400795" y="88011"/>
                  </a:moveTo>
                  <a:cubicBezTo>
                    <a:pt x="408718" y="88011"/>
                    <a:pt x="415071" y="94435"/>
                    <a:pt x="415071" y="102287"/>
                  </a:cubicBezTo>
                  <a:cubicBezTo>
                    <a:pt x="415071" y="110139"/>
                    <a:pt x="408647" y="116563"/>
                    <a:pt x="400795" y="116563"/>
                  </a:cubicBezTo>
                  <a:cubicBezTo>
                    <a:pt x="392943" y="116563"/>
                    <a:pt x="386519" y="110139"/>
                    <a:pt x="386519" y="102287"/>
                  </a:cubicBezTo>
                  <a:cubicBezTo>
                    <a:pt x="386519" y="94364"/>
                    <a:pt x="392943" y="88011"/>
                    <a:pt x="400795" y="88011"/>
                  </a:cubicBezTo>
                  <a:close/>
                  <a:moveTo>
                    <a:pt x="557687" y="84798"/>
                  </a:moveTo>
                  <a:cubicBezTo>
                    <a:pt x="567323" y="84798"/>
                    <a:pt x="575175" y="92650"/>
                    <a:pt x="575175" y="102286"/>
                  </a:cubicBezTo>
                  <a:cubicBezTo>
                    <a:pt x="575175" y="111922"/>
                    <a:pt x="567323" y="119774"/>
                    <a:pt x="557687" y="119774"/>
                  </a:cubicBezTo>
                  <a:cubicBezTo>
                    <a:pt x="548051" y="119774"/>
                    <a:pt x="540199" y="111922"/>
                    <a:pt x="540199" y="102286"/>
                  </a:cubicBezTo>
                  <a:cubicBezTo>
                    <a:pt x="540199" y="92650"/>
                    <a:pt x="548051" y="84798"/>
                    <a:pt x="557687" y="84798"/>
                  </a:cubicBezTo>
                  <a:close/>
                  <a:moveTo>
                    <a:pt x="636061" y="82871"/>
                  </a:moveTo>
                  <a:cubicBezTo>
                    <a:pt x="642771" y="82871"/>
                    <a:pt x="648695" y="86297"/>
                    <a:pt x="652193" y="91437"/>
                  </a:cubicBezTo>
                  <a:cubicBezTo>
                    <a:pt x="654263" y="94506"/>
                    <a:pt x="655476" y="98289"/>
                    <a:pt x="655476" y="102286"/>
                  </a:cubicBezTo>
                  <a:cubicBezTo>
                    <a:pt x="655476" y="106284"/>
                    <a:pt x="654263" y="110067"/>
                    <a:pt x="652193" y="113136"/>
                  </a:cubicBezTo>
                  <a:cubicBezTo>
                    <a:pt x="648695" y="118275"/>
                    <a:pt x="642842" y="121702"/>
                    <a:pt x="636061" y="121702"/>
                  </a:cubicBezTo>
                  <a:cubicBezTo>
                    <a:pt x="634705" y="121702"/>
                    <a:pt x="633420" y="121559"/>
                    <a:pt x="632135" y="121273"/>
                  </a:cubicBezTo>
                  <a:cubicBezTo>
                    <a:pt x="628352" y="120488"/>
                    <a:pt x="624997" y="118632"/>
                    <a:pt x="622356" y="115991"/>
                  </a:cubicBezTo>
                  <a:cubicBezTo>
                    <a:pt x="621500" y="115135"/>
                    <a:pt x="620715" y="114135"/>
                    <a:pt x="620001" y="113136"/>
                  </a:cubicBezTo>
                  <a:cubicBezTo>
                    <a:pt x="618573" y="111066"/>
                    <a:pt x="617574" y="108710"/>
                    <a:pt x="617074" y="106212"/>
                  </a:cubicBezTo>
                  <a:cubicBezTo>
                    <a:pt x="616789" y="104927"/>
                    <a:pt x="616646" y="103642"/>
                    <a:pt x="616646" y="102286"/>
                  </a:cubicBezTo>
                  <a:cubicBezTo>
                    <a:pt x="616646" y="100930"/>
                    <a:pt x="616789" y="99645"/>
                    <a:pt x="617074" y="98360"/>
                  </a:cubicBezTo>
                  <a:cubicBezTo>
                    <a:pt x="617574" y="95862"/>
                    <a:pt x="618573" y="93507"/>
                    <a:pt x="620001" y="91437"/>
                  </a:cubicBezTo>
                  <a:cubicBezTo>
                    <a:pt x="620715" y="90437"/>
                    <a:pt x="621500" y="89438"/>
                    <a:pt x="622356" y="88581"/>
                  </a:cubicBezTo>
                  <a:cubicBezTo>
                    <a:pt x="624926" y="85940"/>
                    <a:pt x="628352" y="84084"/>
                    <a:pt x="632135" y="83299"/>
                  </a:cubicBezTo>
                  <a:cubicBezTo>
                    <a:pt x="633420" y="83014"/>
                    <a:pt x="634705" y="82871"/>
                    <a:pt x="636061" y="82871"/>
                  </a:cubicBezTo>
                  <a:close/>
                  <a:moveTo>
                    <a:pt x="793025" y="78446"/>
                  </a:moveTo>
                  <a:cubicBezTo>
                    <a:pt x="797950" y="78446"/>
                    <a:pt x="802590" y="79945"/>
                    <a:pt x="806373" y="82515"/>
                  </a:cubicBezTo>
                  <a:cubicBezTo>
                    <a:pt x="812725" y="86797"/>
                    <a:pt x="816865" y="94078"/>
                    <a:pt x="816865" y="102287"/>
                  </a:cubicBezTo>
                  <a:cubicBezTo>
                    <a:pt x="816865" y="110495"/>
                    <a:pt x="812654" y="117776"/>
                    <a:pt x="806373" y="122059"/>
                  </a:cubicBezTo>
                  <a:cubicBezTo>
                    <a:pt x="802518" y="124629"/>
                    <a:pt x="797950" y="126128"/>
                    <a:pt x="793025" y="126128"/>
                  </a:cubicBezTo>
                  <a:cubicBezTo>
                    <a:pt x="791383" y="126128"/>
                    <a:pt x="789813" y="125913"/>
                    <a:pt x="788242" y="125628"/>
                  </a:cubicBezTo>
                  <a:cubicBezTo>
                    <a:pt x="777321" y="123415"/>
                    <a:pt x="769184" y="113779"/>
                    <a:pt x="769184" y="102287"/>
                  </a:cubicBezTo>
                  <a:cubicBezTo>
                    <a:pt x="769184" y="90795"/>
                    <a:pt x="777393" y="81158"/>
                    <a:pt x="788242" y="78946"/>
                  </a:cubicBezTo>
                  <a:cubicBezTo>
                    <a:pt x="789741" y="78589"/>
                    <a:pt x="791383" y="78446"/>
                    <a:pt x="793025" y="78446"/>
                  </a:cubicBezTo>
                  <a:close/>
                  <a:moveTo>
                    <a:pt x="871470" y="75876"/>
                  </a:moveTo>
                  <a:cubicBezTo>
                    <a:pt x="886032" y="75876"/>
                    <a:pt x="897881" y="87725"/>
                    <a:pt x="897881" y="102286"/>
                  </a:cubicBezTo>
                  <a:cubicBezTo>
                    <a:pt x="897881" y="116848"/>
                    <a:pt x="886032" y="128697"/>
                    <a:pt x="871470" y="128697"/>
                  </a:cubicBezTo>
                  <a:cubicBezTo>
                    <a:pt x="856909" y="128697"/>
                    <a:pt x="845060" y="116848"/>
                    <a:pt x="845060" y="102286"/>
                  </a:cubicBezTo>
                  <a:cubicBezTo>
                    <a:pt x="845060" y="87725"/>
                    <a:pt x="856909" y="75876"/>
                    <a:pt x="871470" y="75876"/>
                  </a:cubicBezTo>
                  <a:close/>
                  <a:moveTo>
                    <a:pt x="47753" y="54034"/>
                  </a:moveTo>
                  <a:cubicBezTo>
                    <a:pt x="52749" y="54034"/>
                    <a:pt x="56747" y="58031"/>
                    <a:pt x="56747" y="63028"/>
                  </a:cubicBezTo>
                  <a:cubicBezTo>
                    <a:pt x="56747" y="68024"/>
                    <a:pt x="52749" y="72022"/>
                    <a:pt x="47753" y="72022"/>
                  </a:cubicBezTo>
                  <a:cubicBezTo>
                    <a:pt x="42756" y="72022"/>
                    <a:pt x="38759" y="68024"/>
                    <a:pt x="38759" y="63028"/>
                  </a:cubicBezTo>
                  <a:cubicBezTo>
                    <a:pt x="38759" y="58031"/>
                    <a:pt x="42756" y="54034"/>
                    <a:pt x="47753" y="54034"/>
                  </a:cubicBezTo>
                  <a:close/>
                  <a:moveTo>
                    <a:pt x="126198" y="53035"/>
                  </a:moveTo>
                  <a:cubicBezTo>
                    <a:pt x="131694" y="53035"/>
                    <a:pt x="136191" y="57532"/>
                    <a:pt x="136191" y="63028"/>
                  </a:cubicBezTo>
                  <a:cubicBezTo>
                    <a:pt x="136191" y="68524"/>
                    <a:pt x="131694" y="73021"/>
                    <a:pt x="126198" y="73021"/>
                  </a:cubicBezTo>
                  <a:cubicBezTo>
                    <a:pt x="120631" y="73021"/>
                    <a:pt x="116205" y="68524"/>
                    <a:pt x="116205" y="63028"/>
                  </a:cubicBezTo>
                  <a:cubicBezTo>
                    <a:pt x="116205" y="57461"/>
                    <a:pt x="120702" y="53035"/>
                    <a:pt x="126198" y="53035"/>
                  </a:cubicBezTo>
                  <a:close/>
                  <a:moveTo>
                    <a:pt x="283162" y="50822"/>
                  </a:moveTo>
                  <a:cubicBezTo>
                    <a:pt x="289872" y="50822"/>
                    <a:pt x="295368" y="56247"/>
                    <a:pt x="295368" y="63028"/>
                  </a:cubicBezTo>
                  <a:cubicBezTo>
                    <a:pt x="295368" y="69809"/>
                    <a:pt x="289872" y="75305"/>
                    <a:pt x="283162" y="75234"/>
                  </a:cubicBezTo>
                  <a:cubicBezTo>
                    <a:pt x="276452" y="75234"/>
                    <a:pt x="270956" y="69809"/>
                    <a:pt x="270956" y="63028"/>
                  </a:cubicBezTo>
                  <a:cubicBezTo>
                    <a:pt x="270956" y="56318"/>
                    <a:pt x="276381" y="50822"/>
                    <a:pt x="283162" y="50822"/>
                  </a:cubicBezTo>
                  <a:close/>
                  <a:moveTo>
                    <a:pt x="361536" y="49466"/>
                  </a:moveTo>
                  <a:cubicBezTo>
                    <a:pt x="369031" y="49466"/>
                    <a:pt x="375098" y="55533"/>
                    <a:pt x="375098" y="63028"/>
                  </a:cubicBezTo>
                  <a:cubicBezTo>
                    <a:pt x="375098" y="70523"/>
                    <a:pt x="369031" y="76590"/>
                    <a:pt x="361536" y="76590"/>
                  </a:cubicBezTo>
                  <a:cubicBezTo>
                    <a:pt x="354041" y="76590"/>
                    <a:pt x="347974" y="70523"/>
                    <a:pt x="347974" y="63028"/>
                  </a:cubicBezTo>
                  <a:cubicBezTo>
                    <a:pt x="347974" y="55533"/>
                    <a:pt x="354041" y="49466"/>
                    <a:pt x="361536" y="49466"/>
                  </a:cubicBezTo>
                  <a:close/>
                  <a:moveTo>
                    <a:pt x="518428" y="46396"/>
                  </a:moveTo>
                  <a:cubicBezTo>
                    <a:pt x="527636" y="46396"/>
                    <a:pt x="535060" y="53819"/>
                    <a:pt x="535060" y="63027"/>
                  </a:cubicBezTo>
                  <a:cubicBezTo>
                    <a:pt x="535060" y="72235"/>
                    <a:pt x="527636" y="79730"/>
                    <a:pt x="518428" y="79659"/>
                  </a:cubicBezTo>
                  <a:cubicBezTo>
                    <a:pt x="509220" y="79659"/>
                    <a:pt x="501797" y="72235"/>
                    <a:pt x="501797" y="63027"/>
                  </a:cubicBezTo>
                  <a:cubicBezTo>
                    <a:pt x="501797" y="53819"/>
                    <a:pt x="509220" y="46396"/>
                    <a:pt x="518428" y="46396"/>
                  </a:cubicBezTo>
                  <a:close/>
                  <a:moveTo>
                    <a:pt x="596946" y="44612"/>
                  </a:moveTo>
                  <a:cubicBezTo>
                    <a:pt x="607082" y="44612"/>
                    <a:pt x="615362" y="52821"/>
                    <a:pt x="615362" y="63028"/>
                  </a:cubicBezTo>
                  <a:cubicBezTo>
                    <a:pt x="615362" y="73235"/>
                    <a:pt x="607082" y="81515"/>
                    <a:pt x="596946" y="81444"/>
                  </a:cubicBezTo>
                  <a:cubicBezTo>
                    <a:pt x="586810" y="81444"/>
                    <a:pt x="578530" y="73235"/>
                    <a:pt x="578530" y="63028"/>
                  </a:cubicBezTo>
                  <a:cubicBezTo>
                    <a:pt x="578530" y="52892"/>
                    <a:pt x="586739" y="44612"/>
                    <a:pt x="596946" y="44612"/>
                  </a:cubicBezTo>
                  <a:close/>
                  <a:moveTo>
                    <a:pt x="753766" y="40400"/>
                  </a:moveTo>
                  <a:cubicBezTo>
                    <a:pt x="766258" y="40400"/>
                    <a:pt x="776394" y="50536"/>
                    <a:pt x="776394" y="63027"/>
                  </a:cubicBezTo>
                  <a:cubicBezTo>
                    <a:pt x="776394" y="75519"/>
                    <a:pt x="766258" y="85726"/>
                    <a:pt x="753766" y="85655"/>
                  </a:cubicBezTo>
                  <a:cubicBezTo>
                    <a:pt x="741275" y="85655"/>
                    <a:pt x="731139" y="75519"/>
                    <a:pt x="731139" y="63027"/>
                  </a:cubicBezTo>
                  <a:cubicBezTo>
                    <a:pt x="731139" y="50536"/>
                    <a:pt x="741275" y="40400"/>
                    <a:pt x="753766" y="40400"/>
                  </a:cubicBezTo>
                  <a:close/>
                  <a:moveTo>
                    <a:pt x="832283" y="37973"/>
                  </a:moveTo>
                  <a:cubicBezTo>
                    <a:pt x="846131" y="37973"/>
                    <a:pt x="857337" y="49180"/>
                    <a:pt x="857337" y="63027"/>
                  </a:cubicBezTo>
                  <a:cubicBezTo>
                    <a:pt x="857337" y="76875"/>
                    <a:pt x="846059" y="88153"/>
                    <a:pt x="832283" y="88153"/>
                  </a:cubicBezTo>
                  <a:cubicBezTo>
                    <a:pt x="818436" y="88153"/>
                    <a:pt x="807229" y="76875"/>
                    <a:pt x="807229" y="63027"/>
                  </a:cubicBezTo>
                  <a:cubicBezTo>
                    <a:pt x="807229" y="49180"/>
                    <a:pt x="818436" y="37973"/>
                    <a:pt x="832283" y="37973"/>
                  </a:cubicBezTo>
                  <a:close/>
                  <a:moveTo>
                    <a:pt x="8566" y="15275"/>
                  </a:moveTo>
                  <a:cubicBezTo>
                    <a:pt x="11492" y="15275"/>
                    <a:pt x="14062" y="16774"/>
                    <a:pt x="15632" y="19058"/>
                  </a:cubicBezTo>
                  <a:cubicBezTo>
                    <a:pt x="16489" y="20414"/>
                    <a:pt x="17060" y="22056"/>
                    <a:pt x="17060" y="23841"/>
                  </a:cubicBezTo>
                  <a:cubicBezTo>
                    <a:pt x="17060" y="24412"/>
                    <a:pt x="17060" y="24983"/>
                    <a:pt x="16917" y="25554"/>
                  </a:cubicBezTo>
                  <a:cubicBezTo>
                    <a:pt x="16703" y="26696"/>
                    <a:pt x="16275" y="27695"/>
                    <a:pt x="15632" y="28623"/>
                  </a:cubicBezTo>
                  <a:cubicBezTo>
                    <a:pt x="14062" y="30907"/>
                    <a:pt x="11492" y="32406"/>
                    <a:pt x="8566" y="32406"/>
                  </a:cubicBezTo>
                  <a:cubicBezTo>
                    <a:pt x="7923" y="32406"/>
                    <a:pt x="7352" y="32335"/>
                    <a:pt x="6852" y="32192"/>
                  </a:cubicBezTo>
                  <a:cubicBezTo>
                    <a:pt x="5139" y="31835"/>
                    <a:pt x="3640" y="30979"/>
                    <a:pt x="2498" y="29836"/>
                  </a:cubicBezTo>
                  <a:cubicBezTo>
                    <a:pt x="2141" y="29480"/>
                    <a:pt x="1784" y="29051"/>
                    <a:pt x="1428" y="28623"/>
                  </a:cubicBezTo>
                  <a:cubicBezTo>
                    <a:pt x="785" y="27695"/>
                    <a:pt x="357" y="26696"/>
                    <a:pt x="143" y="25554"/>
                  </a:cubicBezTo>
                  <a:cubicBezTo>
                    <a:pt x="71" y="24983"/>
                    <a:pt x="0" y="24412"/>
                    <a:pt x="0" y="23841"/>
                  </a:cubicBezTo>
                  <a:cubicBezTo>
                    <a:pt x="0" y="23270"/>
                    <a:pt x="71" y="22627"/>
                    <a:pt x="143" y="22127"/>
                  </a:cubicBezTo>
                  <a:cubicBezTo>
                    <a:pt x="428" y="20985"/>
                    <a:pt x="857" y="19986"/>
                    <a:pt x="1428" y="19058"/>
                  </a:cubicBezTo>
                  <a:cubicBezTo>
                    <a:pt x="1784" y="18630"/>
                    <a:pt x="2141" y="18202"/>
                    <a:pt x="2498" y="17773"/>
                  </a:cubicBezTo>
                  <a:cubicBezTo>
                    <a:pt x="3640" y="16631"/>
                    <a:pt x="5139" y="15775"/>
                    <a:pt x="6852" y="15418"/>
                  </a:cubicBezTo>
                  <a:cubicBezTo>
                    <a:pt x="7423" y="15346"/>
                    <a:pt x="7994" y="15275"/>
                    <a:pt x="8566" y="15275"/>
                  </a:cubicBezTo>
                  <a:close/>
                  <a:moveTo>
                    <a:pt x="87011" y="14347"/>
                  </a:moveTo>
                  <a:cubicBezTo>
                    <a:pt x="92294" y="14347"/>
                    <a:pt x="96505" y="18630"/>
                    <a:pt x="96505" y="23840"/>
                  </a:cubicBezTo>
                  <a:cubicBezTo>
                    <a:pt x="96505" y="24483"/>
                    <a:pt x="96434" y="25125"/>
                    <a:pt x="96291" y="25768"/>
                  </a:cubicBezTo>
                  <a:cubicBezTo>
                    <a:pt x="95363" y="30051"/>
                    <a:pt x="91580" y="33263"/>
                    <a:pt x="87011" y="33334"/>
                  </a:cubicBezTo>
                  <a:cubicBezTo>
                    <a:pt x="82443" y="33334"/>
                    <a:pt x="78589" y="30051"/>
                    <a:pt x="77732" y="25768"/>
                  </a:cubicBezTo>
                  <a:cubicBezTo>
                    <a:pt x="77589" y="25125"/>
                    <a:pt x="77518" y="24483"/>
                    <a:pt x="77518" y="23840"/>
                  </a:cubicBezTo>
                  <a:cubicBezTo>
                    <a:pt x="77518" y="18558"/>
                    <a:pt x="81801" y="14347"/>
                    <a:pt x="87011" y="14347"/>
                  </a:cubicBezTo>
                  <a:close/>
                  <a:moveTo>
                    <a:pt x="243832" y="12205"/>
                  </a:moveTo>
                  <a:cubicBezTo>
                    <a:pt x="250256" y="12205"/>
                    <a:pt x="255467" y="17416"/>
                    <a:pt x="255467" y="23840"/>
                  </a:cubicBezTo>
                  <a:cubicBezTo>
                    <a:pt x="255467" y="24625"/>
                    <a:pt x="255395" y="25410"/>
                    <a:pt x="255253" y="26195"/>
                  </a:cubicBezTo>
                  <a:cubicBezTo>
                    <a:pt x="254182" y="31477"/>
                    <a:pt x="249471" y="35475"/>
                    <a:pt x="243832" y="35475"/>
                  </a:cubicBezTo>
                  <a:cubicBezTo>
                    <a:pt x="238193" y="35475"/>
                    <a:pt x="233482" y="31477"/>
                    <a:pt x="232411" y="26195"/>
                  </a:cubicBezTo>
                  <a:cubicBezTo>
                    <a:pt x="232268" y="25410"/>
                    <a:pt x="232197" y="24625"/>
                    <a:pt x="232197" y="23840"/>
                  </a:cubicBezTo>
                  <a:cubicBezTo>
                    <a:pt x="232197" y="17416"/>
                    <a:pt x="237408" y="12205"/>
                    <a:pt x="243832" y="12205"/>
                  </a:cubicBezTo>
                  <a:close/>
                  <a:moveTo>
                    <a:pt x="322349" y="10921"/>
                  </a:moveTo>
                  <a:cubicBezTo>
                    <a:pt x="324990" y="10921"/>
                    <a:pt x="327489" y="11778"/>
                    <a:pt x="329559" y="13134"/>
                  </a:cubicBezTo>
                  <a:cubicBezTo>
                    <a:pt x="332913" y="15489"/>
                    <a:pt x="335198" y="19415"/>
                    <a:pt x="335198" y="23841"/>
                  </a:cubicBezTo>
                  <a:cubicBezTo>
                    <a:pt x="335198" y="24697"/>
                    <a:pt x="335055" y="25554"/>
                    <a:pt x="334912" y="26410"/>
                  </a:cubicBezTo>
                  <a:cubicBezTo>
                    <a:pt x="334270" y="29765"/>
                    <a:pt x="332271" y="32620"/>
                    <a:pt x="329559" y="34476"/>
                  </a:cubicBezTo>
                  <a:cubicBezTo>
                    <a:pt x="327489" y="35904"/>
                    <a:pt x="324990" y="36689"/>
                    <a:pt x="322349" y="36689"/>
                  </a:cubicBezTo>
                  <a:cubicBezTo>
                    <a:pt x="321493" y="36689"/>
                    <a:pt x="320636" y="36546"/>
                    <a:pt x="319780" y="36404"/>
                  </a:cubicBezTo>
                  <a:cubicBezTo>
                    <a:pt x="314783" y="35404"/>
                    <a:pt x="310786" y="31407"/>
                    <a:pt x="309787" y="26410"/>
                  </a:cubicBezTo>
                  <a:cubicBezTo>
                    <a:pt x="309572" y="25625"/>
                    <a:pt x="309501" y="24697"/>
                    <a:pt x="309501" y="23841"/>
                  </a:cubicBezTo>
                  <a:cubicBezTo>
                    <a:pt x="309501" y="17631"/>
                    <a:pt x="313927" y="12420"/>
                    <a:pt x="319780" y="11207"/>
                  </a:cubicBezTo>
                  <a:cubicBezTo>
                    <a:pt x="320565" y="10992"/>
                    <a:pt x="321493" y="10921"/>
                    <a:pt x="322349" y="10921"/>
                  </a:cubicBezTo>
                  <a:close/>
                  <a:moveTo>
                    <a:pt x="479098" y="7994"/>
                  </a:moveTo>
                  <a:cubicBezTo>
                    <a:pt x="484594" y="7994"/>
                    <a:pt x="489376" y="10778"/>
                    <a:pt x="492232" y="14989"/>
                  </a:cubicBezTo>
                  <a:cubicBezTo>
                    <a:pt x="493945" y="17559"/>
                    <a:pt x="494944" y="20557"/>
                    <a:pt x="494944" y="23840"/>
                  </a:cubicBezTo>
                  <a:cubicBezTo>
                    <a:pt x="494944" y="24982"/>
                    <a:pt x="494873" y="26053"/>
                    <a:pt x="494659" y="27052"/>
                  </a:cubicBezTo>
                  <a:cubicBezTo>
                    <a:pt x="494230" y="29122"/>
                    <a:pt x="493445" y="30978"/>
                    <a:pt x="492303" y="32691"/>
                  </a:cubicBezTo>
                  <a:cubicBezTo>
                    <a:pt x="489519" y="36903"/>
                    <a:pt x="484665" y="39615"/>
                    <a:pt x="479098" y="39615"/>
                  </a:cubicBezTo>
                  <a:cubicBezTo>
                    <a:pt x="477956" y="39615"/>
                    <a:pt x="476885" y="39472"/>
                    <a:pt x="475886" y="39258"/>
                  </a:cubicBezTo>
                  <a:cubicBezTo>
                    <a:pt x="472816" y="38687"/>
                    <a:pt x="470033" y="37117"/>
                    <a:pt x="467891" y="34975"/>
                  </a:cubicBezTo>
                  <a:cubicBezTo>
                    <a:pt x="467177" y="34262"/>
                    <a:pt x="466535" y="33477"/>
                    <a:pt x="465964" y="32620"/>
                  </a:cubicBezTo>
                  <a:cubicBezTo>
                    <a:pt x="464822" y="30978"/>
                    <a:pt x="464037" y="29051"/>
                    <a:pt x="463608" y="26981"/>
                  </a:cubicBezTo>
                  <a:cubicBezTo>
                    <a:pt x="463466" y="25910"/>
                    <a:pt x="463323" y="24911"/>
                    <a:pt x="463323" y="23769"/>
                  </a:cubicBezTo>
                  <a:cubicBezTo>
                    <a:pt x="463323" y="22627"/>
                    <a:pt x="463394" y="21556"/>
                    <a:pt x="463608" y="20557"/>
                  </a:cubicBezTo>
                  <a:cubicBezTo>
                    <a:pt x="464037" y="18487"/>
                    <a:pt x="464822" y="16631"/>
                    <a:pt x="465964" y="14918"/>
                  </a:cubicBezTo>
                  <a:cubicBezTo>
                    <a:pt x="466535" y="14061"/>
                    <a:pt x="467177" y="13276"/>
                    <a:pt x="467891" y="12562"/>
                  </a:cubicBezTo>
                  <a:cubicBezTo>
                    <a:pt x="470033" y="10421"/>
                    <a:pt x="472816" y="8922"/>
                    <a:pt x="475886" y="8280"/>
                  </a:cubicBezTo>
                  <a:cubicBezTo>
                    <a:pt x="476956" y="8137"/>
                    <a:pt x="478027" y="7994"/>
                    <a:pt x="479098" y="7994"/>
                  </a:cubicBezTo>
                  <a:close/>
                  <a:moveTo>
                    <a:pt x="557687" y="6352"/>
                  </a:moveTo>
                  <a:cubicBezTo>
                    <a:pt x="567323" y="6352"/>
                    <a:pt x="575175" y="14204"/>
                    <a:pt x="575175" y="23840"/>
                  </a:cubicBezTo>
                  <a:cubicBezTo>
                    <a:pt x="575175" y="24982"/>
                    <a:pt x="575032" y="26196"/>
                    <a:pt x="574818" y="27338"/>
                  </a:cubicBezTo>
                  <a:cubicBezTo>
                    <a:pt x="573176" y="35332"/>
                    <a:pt x="566110" y="41328"/>
                    <a:pt x="557687" y="41328"/>
                  </a:cubicBezTo>
                  <a:cubicBezTo>
                    <a:pt x="549264" y="41328"/>
                    <a:pt x="542198" y="35332"/>
                    <a:pt x="540556" y="27338"/>
                  </a:cubicBezTo>
                  <a:cubicBezTo>
                    <a:pt x="540342" y="26196"/>
                    <a:pt x="540199" y="25053"/>
                    <a:pt x="540199" y="23840"/>
                  </a:cubicBezTo>
                  <a:cubicBezTo>
                    <a:pt x="540199" y="14204"/>
                    <a:pt x="548051" y="6352"/>
                    <a:pt x="557687" y="6352"/>
                  </a:cubicBezTo>
                  <a:close/>
                  <a:moveTo>
                    <a:pt x="714579" y="2284"/>
                  </a:moveTo>
                  <a:cubicBezTo>
                    <a:pt x="726428" y="2284"/>
                    <a:pt x="736064" y="11920"/>
                    <a:pt x="736064" y="23769"/>
                  </a:cubicBezTo>
                  <a:cubicBezTo>
                    <a:pt x="736064" y="25268"/>
                    <a:pt x="735922" y="26696"/>
                    <a:pt x="735636" y="28123"/>
                  </a:cubicBezTo>
                  <a:cubicBezTo>
                    <a:pt x="733638" y="37974"/>
                    <a:pt x="724929" y="45326"/>
                    <a:pt x="714579" y="45326"/>
                  </a:cubicBezTo>
                  <a:cubicBezTo>
                    <a:pt x="704229" y="45326"/>
                    <a:pt x="695521" y="37902"/>
                    <a:pt x="693522" y="28123"/>
                  </a:cubicBezTo>
                  <a:cubicBezTo>
                    <a:pt x="693237" y="26696"/>
                    <a:pt x="693094" y="25268"/>
                    <a:pt x="693094" y="23769"/>
                  </a:cubicBezTo>
                  <a:cubicBezTo>
                    <a:pt x="693094" y="11920"/>
                    <a:pt x="702730" y="2284"/>
                    <a:pt x="714579" y="2284"/>
                  </a:cubicBezTo>
                  <a:close/>
                  <a:moveTo>
                    <a:pt x="793025" y="0"/>
                  </a:moveTo>
                  <a:cubicBezTo>
                    <a:pt x="797950" y="0"/>
                    <a:pt x="802518" y="1499"/>
                    <a:pt x="806373" y="4069"/>
                  </a:cubicBezTo>
                  <a:cubicBezTo>
                    <a:pt x="812725" y="8351"/>
                    <a:pt x="816865" y="15632"/>
                    <a:pt x="816865" y="23841"/>
                  </a:cubicBezTo>
                  <a:cubicBezTo>
                    <a:pt x="816865" y="25483"/>
                    <a:pt x="816651" y="27053"/>
                    <a:pt x="816366" y="28623"/>
                  </a:cubicBezTo>
                  <a:cubicBezTo>
                    <a:pt x="815081" y="34833"/>
                    <a:pt x="811369" y="40187"/>
                    <a:pt x="806373" y="43613"/>
                  </a:cubicBezTo>
                  <a:cubicBezTo>
                    <a:pt x="802518" y="46183"/>
                    <a:pt x="797950" y="47682"/>
                    <a:pt x="793025" y="47682"/>
                  </a:cubicBezTo>
                  <a:cubicBezTo>
                    <a:pt x="791383" y="47682"/>
                    <a:pt x="789813" y="47467"/>
                    <a:pt x="788242" y="47182"/>
                  </a:cubicBezTo>
                  <a:cubicBezTo>
                    <a:pt x="778892" y="45255"/>
                    <a:pt x="771611" y="37903"/>
                    <a:pt x="769684" y="28623"/>
                  </a:cubicBezTo>
                  <a:cubicBezTo>
                    <a:pt x="769327" y="27124"/>
                    <a:pt x="769184" y="25483"/>
                    <a:pt x="769184" y="23841"/>
                  </a:cubicBezTo>
                  <a:cubicBezTo>
                    <a:pt x="769184" y="12349"/>
                    <a:pt x="777393" y="2712"/>
                    <a:pt x="788242" y="500"/>
                  </a:cubicBezTo>
                  <a:cubicBezTo>
                    <a:pt x="789741" y="143"/>
                    <a:pt x="791383" y="0"/>
                    <a:pt x="793025" y="0"/>
                  </a:cubicBezTo>
                  <a:close/>
                </a:path>
              </a:pathLst>
            </a:custGeom>
            <a:gradFill>
              <a:gsLst>
                <a:gs pos="100000">
                  <a:srgbClr val="3B8BF1">
                    <a:alpha val="0"/>
                  </a:srgbClr>
                </a:gs>
                <a:gs pos="34000">
                  <a:srgbClr val="3B8BF1"/>
                </a:gs>
              </a:gsLst>
              <a:lin ang="10800000" scaled="0"/>
            </a:gradFill>
            <a:ln w="709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思源黑体 CN Bold" panose="020B0800000000000000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E1492EFF-9DEE-A82B-438B-6957DD64C743}"/>
                </a:ext>
              </a:extLst>
            </p:cNvPr>
            <p:cNvSpPr txBox="1"/>
            <p:nvPr/>
          </p:nvSpPr>
          <p:spPr>
            <a:xfrm>
              <a:off x="5769851" y="4238546"/>
              <a:ext cx="1239424" cy="2755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800" b="1" i="0" u="none" strike="noStrike" kern="0" cap="none" spc="0" normalizeH="0" baseline="0">
                  <a:ln>
                    <a:noFill/>
                  </a:ln>
                  <a:gradFill>
                    <a:gsLst>
                      <a:gs pos="0">
                        <a:srgbClr val="0E5DBF"/>
                      </a:gs>
                      <a:gs pos="70000">
                        <a:srgbClr val="0E419C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1200" dirty="0">
                  <a:latin typeface="Arial" panose="020B0604020202020204" pitchFamily="34" charset="0"/>
                  <a:ea typeface="思源黑体 CN Bold" panose="020B0800000000000000" pitchFamily="34" charset="-122"/>
                  <a:sym typeface="Arial" panose="020B0604020202020204" pitchFamily="34" charset="0"/>
                </a:rPr>
                <a:t>李卓</a:t>
              </a:r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8E970CFC-9020-39F0-F6FE-C2DE66EDB040}"/>
                </a:ext>
              </a:extLst>
            </p:cNvPr>
            <p:cNvSpPr txBox="1"/>
            <p:nvPr/>
          </p:nvSpPr>
          <p:spPr>
            <a:xfrm>
              <a:off x="5739218" y="4509627"/>
              <a:ext cx="1174000" cy="22987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思源黑体 CN Bold" panose="020B0800000000000000" pitchFamily="34" charset="-122"/>
                  <a:sym typeface="Arial" panose="020B0604020202020204" pitchFamily="34" charset="0"/>
                </a:rPr>
                <a:t>前端开发</a:t>
              </a:r>
            </a:p>
          </p:txBody>
        </p:sp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id="{6FACD4E1-CA0A-BA8D-8984-8BE797B34CBE}"/>
                </a:ext>
              </a:extLst>
            </p:cNvPr>
            <p:cNvCxnSpPr/>
            <p:nvPr/>
          </p:nvCxnSpPr>
          <p:spPr>
            <a:xfrm>
              <a:off x="5860218" y="4773271"/>
              <a:ext cx="183998" cy="0"/>
            </a:xfrm>
            <a:prstGeom prst="line">
              <a:avLst/>
            </a:prstGeom>
            <a:noFill/>
            <a:ln w="19050" cap="rnd" cmpd="sng" algn="ctr">
              <a:solidFill>
                <a:srgbClr val="0E419C"/>
              </a:solidFill>
              <a:prstDash val="solid"/>
              <a:round/>
            </a:ln>
            <a:effectLst/>
          </p:spPr>
        </p:cxnSp>
        <p:sp>
          <p:nvSpPr>
            <p:cNvPr id="33" name="任意多边形: 形状 32">
              <a:extLst>
                <a:ext uri="{FF2B5EF4-FFF2-40B4-BE49-F238E27FC236}">
                  <a16:creationId xmlns:a16="http://schemas.microsoft.com/office/drawing/2014/main" id="{36B9AC77-2213-2BB9-4804-51263F7DB2B0}"/>
                </a:ext>
              </a:extLst>
            </p:cNvPr>
            <p:cNvSpPr/>
            <p:nvPr/>
          </p:nvSpPr>
          <p:spPr>
            <a:xfrm>
              <a:off x="5778624" y="4869546"/>
              <a:ext cx="147480" cy="64227"/>
            </a:xfrm>
            <a:custGeom>
              <a:avLst/>
              <a:gdLst>
                <a:gd name="connsiteX0" fmla="*/ 8566 w 977755"/>
                <a:gd name="connsiteY0" fmla="*/ 329059 h 361466"/>
                <a:gd name="connsiteX1" fmla="*/ 15632 w 977755"/>
                <a:gd name="connsiteY1" fmla="*/ 332842 h 361466"/>
                <a:gd name="connsiteX2" fmla="*/ 17060 w 977755"/>
                <a:gd name="connsiteY2" fmla="*/ 337625 h 361466"/>
                <a:gd name="connsiteX3" fmla="*/ 16417 w 977755"/>
                <a:gd name="connsiteY3" fmla="*/ 340979 h 361466"/>
                <a:gd name="connsiteX4" fmla="*/ 15632 w 977755"/>
                <a:gd name="connsiteY4" fmla="*/ 342407 h 361466"/>
                <a:gd name="connsiteX5" fmla="*/ 14633 w 977755"/>
                <a:gd name="connsiteY5" fmla="*/ 343620 h 361466"/>
                <a:gd name="connsiteX6" fmla="*/ 8566 w 977755"/>
                <a:gd name="connsiteY6" fmla="*/ 346119 h 361466"/>
                <a:gd name="connsiteX7" fmla="*/ 6852 w 977755"/>
                <a:gd name="connsiteY7" fmla="*/ 345976 h 361466"/>
                <a:gd name="connsiteX8" fmla="*/ 2498 w 977755"/>
                <a:gd name="connsiteY8" fmla="*/ 343620 h 361466"/>
                <a:gd name="connsiteX9" fmla="*/ 1428 w 977755"/>
                <a:gd name="connsiteY9" fmla="*/ 342336 h 361466"/>
                <a:gd name="connsiteX10" fmla="*/ 642 w 977755"/>
                <a:gd name="connsiteY10" fmla="*/ 340908 h 361466"/>
                <a:gd name="connsiteX11" fmla="*/ 143 w 977755"/>
                <a:gd name="connsiteY11" fmla="*/ 339338 h 361466"/>
                <a:gd name="connsiteX12" fmla="*/ 0 w 977755"/>
                <a:gd name="connsiteY12" fmla="*/ 337625 h 361466"/>
                <a:gd name="connsiteX13" fmla="*/ 143 w 977755"/>
                <a:gd name="connsiteY13" fmla="*/ 335911 h 361466"/>
                <a:gd name="connsiteX14" fmla="*/ 1428 w 977755"/>
                <a:gd name="connsiteY14" fmla="*/ 332842 h 361466"/>
                <a:gd name="connsiteX15" fmla="*/ 2498 w 977755"/>
                <a:gd name="connsiteY15" fmla="*/ 331557 h 361466"/>
                <a:gd name="connsiteX16" fmla="*/ 6852 w 977755"/>
                <a:gd name="connsiteY16" fmla="*/ 329202 h 361466"/>
                <a:gd name="connsiteX17" fmla="*/ 8566 w 977755"/>
                <a:gd name="connsiteY17" fmla="*/ 329059 h 361466"/>
                <a:gd name="connsiteX18" fmla="*/ 86939 w 977755"/>
                <a:gd name="connsiteY18" fmla="*/ 328060 h 361466"/>
                <a:gd name="connsiteX19" fmla="*/ 96433 w 977755"/>
                <a:gd name="connsiteY19" fmla="*/ 337554 h 361466"/>
                <a:gd name="connsiteX20" fmla="*/ 95719 w 977755"/>
                <a:gd name="connsiteY20" fmla="*/ 341265 h 361466"/>
                <a:gd name="connsiteX21" fmla="*/ 93578 w 977755"/>
                <a:gd name="connsiteY21" fmla="*/ 344263 h 361466"/>
                <a:gd name="connsiteX22" fmla="*/ 86868 w 977755"/>
                <a:gd name="connsiteY22" fmla="*/ 347047 h 361466"/>
                <a:gd name="connsiteX23" fmla="*/ 80158 w 977755"/>
                <a:gd name="connsiteY23" fmla="*/ 344263 h 361466"/>
                <a:gd name="connsiteX24" fmla="*/ 78160 w 977755"/>
                <a:gd name="connsiteY24" fmla="*/ 341265 h 361466"/>
                <a:gd name="connsiteX25" fmla="*/ 77446 w 977755"/>
                <a:gd name="connsiteY25" fmla="*/ 337554 h 361466"/>
                <a:gd name="connsiteX26" fmla="*/ 86939 w 977755"/>
                <a:gd name="connsiteY26" fmla="*/ 328060 h 361466"/>
                <a:gd name="connsiteX27" fmla="*/ 243903 w 977755"/>
                <a:gd name="connsiteY27" fmla="*/ 325990 h 361466"/>
                <a:gd name="connsiteX28" fmla="*/ 255538 w 977755"/>
                <a:gd name="connsiteY28" fmla="*/ 337625 h 361466"/>
                <a:gd name="connsiteX29" fmla="*/ 254610 w 977755"/>
                <a:gd name="connsiteY29" fmla="*/ 342122 h 361466"/>
                <a:gd name="connsiteX30" fmla="*/ 252111 w 977755"/>
                <a:gd name="connsiteY30" fmla="*/ 345834 h 361466"/>
                <a:gd name="connsiteX31" fmla="*/ 243903 w 977755"/>
                <a:gd name="connsiteY31" fmla="*/ 349260 h 361466"/>
                <a:gd name="connsiteX32" fmla="*/ 235694 w 977755"/>
                <a:gd name="connsiteY32" fmla="*/ 345834 h 361466"/>
                <a:gd name="connsiteX33" fmla="*/ 233196 w 977755"/>
                <a:gd name="connsiteY33" fmla="*/ 342122 h 361466"/>
                <a:gd name="connsiteX34" fmla="*/ 232268 w 977755"/>
                <a:gd name="connsiteY34" fmla="*/ 337625 h 361466"/>
                <a:gd name="connsiteX35" fmla="*/ 243903 w 977755"/>
                <a:gd name="connsiteY35" fmla="*/ 325990 h 361466"/>
                <a:gd name="connsiteX36" fmla="*/ 322349 w 977755"/>
                <a:gd name="connsiteY36" fmla="*/ 324705 h 361466"/>
                <a:gd name="connsiteX37" fmla="*/ 329559 w 977755"/>
                <a:gd name="connsiteY37" fmla="*/ 326918 h 361466"/>
                <a:gd name="connsiteX38" fmla="*/ 335198 w 977755"/>
                <a:gd name="connsiteY38" fmla="*/ 337625 h 361466"/>
                <a:gd name="connsiteX39" fmla="*/ 334198 w 977755"/>
                <a:gd name="connsiteY39" fmla="*/ 342621 h 361466"/>
                <a:gd name="connsiteX40" fmla="*/ 331414 w 977755"/>
                <a:gd name="connsiteY40" fmla="*/ 346690 h 361466"/>
                <a:gd name="connsiteX41" fmla="*/ 329559 w 977755"/>
                <a:gd name="connsiteY41" fmla="*/ 348260 h 361466"/>
                <a:gd name="connsiteX42" fmla="*/ 322349 w 977755"/>
                <a:gd name="connsiteY42" fmla="*/ 350473 h 361466"/>
                <a:gd name="connsiteX43" fmla="*/ 319780 w 977755"/>
                <a:gd name="connsiteY43" fmla="*/ 350188 h 361466"/>
                <a:gd name="connsiteX44" fmla="*/ 313284 w 977755"/>
                <a:gd name="connsiteY44" fmla="*/ 346690 h 361466"/>
                <a:gd name="connsiteX45" fmla="*/ 310500 w 977755"/>
                <a:gd name="connsiteY45" fmla="*/ 342621 h 361466"/>
                <a:gd name="connsiteX46" fmla="*/ 309501 w 977755"/>
                <a:gd name="connsiteY46" fmla="*/ 337625 h 361466"/>
                <a:gd name="connsiteX47" fmla="*/ 319780 w 977755"/>
                <a:gd name="connsiteY47" fmla="*/ 324990 h 361466"/>
                <a:gd name="connsiteX48" fmla="*/ 322349 w 977755"/>
                <a:gd name="connsiteY48" fmla="*/ 324705 h 361466"/>
                <a:gd name="connsiteX49" fmla="*/ 479098 w 977755"/>
                <a:gd name="connsiteY49" fmla="*/ 321707 h 361466"/>
                <a:gd name="connsiteX50" fmla="*/ 492232 w 977755"/>
                <a:gd name="connsiteY50" fmla="*/ 328702 h 361466"/>
                <a:gd name="connsiteX51" fmla="*/ 494944 w 977755"/>
                <a:gd name="connsiteY51" fmla="*/ 337553 h 361466"/>
                <a:gd name="connsiteX52" fmla="*/ 493731 w 977755"/>
                <a:gd name="connsiteY52" fmla="*/ 343692 h 361466"/>
                <a:gd name="connsiteX53" fmla="*/ 492303 w 977755"/>
                <a:gd name="connsiteY53" fmla="*/ 346404 h 361466"/>
                <a:gd name="connsiteX54" fmla="*/ 490304 w 977755"/>
                <a:gd name="connsiteY54" fmla="*/ 348760 h 361466"/>
                <a:gd name="connsiteX55" fmla="*/ 479098 w 977755"/>
                <a:gd name="connsiteY55" fmla="*/ 353400 h 361466"/>
                <a:gd name="connsiteX56" fmla="*/ 475886 w 977755"/>
                <a:gd name="connsiteY56" fmla="*/ 353043 h 361466"/>
                <a:gd name="connsiteX57" fmla="*/ 467891 w 977755"/>
                <a:gd name="connsiteY57" fmla="*/ 348760 h 361466"/>
                <a:gd name="connsiteX58" fmla="*/ 465964 w 977755"/>
                <a:gd name="connsiteY58" fmla="*/ 346404 h 361466"/>
                <a:gd name="connsiteX59" fmla="*/ 464536 w 977755"/>
                <a:gd name="connsiteY59" fmla="*/ 343692 h 361466"/>
                <a:gd name="connsiteX60" fmla="*/ 463608 w 977755"/>
                <a:gd name="connsiteY60" fmla="*/ 340694 h 361466"/>
                <a:gd name="connsiteX61" fmla="*/ 463323 w 977755"/>
                <a:gd name="connsiteY61" fmla="*/ 337482 h 361466"/>
                <a:gd name="connsiteX62" fmla="*/ 463608 w 977755"/>
                <a:gd name="connsiteY62" fmla="*/ 334270 h 361466"/>
                <a:gd name="connsiteX63" fmla="*/ 465964 w 977755"/>
                <a:gd name="connsiteY63" fmla="*/ 328631 h 361466"/>
                <a:gd name="connsiteX64" fmla="*/ 467891 w 977755"/>
                <a:gd name="connsiteY64" fmla="*/ 326275 h 361466"/>
                <a:gd name="connsiteX65" fmla="*/ 475886 w 977755"/>
                <a:gd name="connsiteY65" fmla="*/ 321993 h 361466"/>
                <a:gd name="connsiteX66" fmla="*/ 479098 w 977755"/>
                <a:gd name="connsiteY66" fmla="*/ 321707 h 361466"/>
                <a:gd name="connsiteX67" fmla="*/ 557687 w 977755"/>
                <a:gd name="connsiteY67" fmla="*/ 320066 h 361466"/>
                <a:gd name="connsiteX68" fmla="*/ 575175 w 977755"/>
                <a:gd name="connsiteY68" fmla="*/ 337554 h 361466"/>
                <a:gd name="connsiteX69" fmla="*/ 573819 w 977755"/>
                <a:gd name="connsiteY69" fmla="*/ 344406 h 361466"/>
                <a:gd name="connsiteX70" fmla="*/ 570178 w 977755"/>
                <a:gd name="connsiteY70" fmla="*/ 349974 h 361466"/>
                <a:gd name="connsiteX71" fmla="*/ 557758 w 977755"/>
                <a:gd name="connsiteY71" fmla="*/ 355113 h 361466"/>
                <a:gd name="connsiteX72" fmla="*/ 545338 w 977755"/>
                <a:gd name="connsiteY72" fmla="*/ 349974 h 361466"/>
                <a:gd name="connsiteX73" fmla="*/ 541555 w 977755"/>
                <a:gd name="connsiteY73" fmla="*/ 344406 h 361466"/>
                <a:gd name="connsiteX74" fmla="*/ 540199 w 977755"/>
                <a:gd name="connsiteY74" fmla="*/ 337554 h 361466"/>
                <a:gd name="connsiteX75" fmla="*/ 557687 w 977755"/>
                <a:gd name="connsiteY75" fmla="*/ 320066 h 361466"/>
                <a:gd name="connsiteX76" fmla="*/ 714579 w 977755"/>
                <a:gd name="connsiteY76" fmla="*/ 316140 h 361466"/>
                <a:gd name="connsiteX77" fmla="*/ 736064 w 977755"/>
                <a:gd name="connsiteY77" fmla="*/ 337625 h 361466"/>
                <a:gd name="connsiteX78" fmla="*/ 734351 w 977755"/>
                <a:gd name="connsiteY78" fmla="*/ 345977 h 361466"/>
                <a:gd name="connsiteX79" fmla="*/ 729854 w 977755"/>
                <a:gd name="connsiteY79" fmla="*/ 352829 h 361466"/>
                <a:gd name="connsiteX80" fmla="*/ 714651 w 977755"/>
                <a:gd name="connsiteY80" fmla="*/ 359111 h 361466"/>
                <a:gd name="connsiteX81" fmla="*/ 699447 w 977755"/>
                <a:gd name="connsiteY81" fmla="*/ 352829 h 361466"/>
                <a:gd name="connsiteX82" fmla="*/ 694807 w 977755"/>
                <a:gd name="connsiteY82" fmla="*/ 345977 h 361466"/>
                <a:gd name="connsiteX83" fmla="*/ 693094 w 977755"/>
                <a:gd name="connsiteY83" fmla="*/ 337625 h 361466"/>
                <a:gd name="connsiteX84" fmla="*/ 714579 w 977755"/>
                <a:gd name="connsiteY84" fmla="*/ 316140 h 361466"/>
                <a:gd name="connsiteX85" fmla="*/ 793025 w 977755"/>
                <a:gd name="connsiteY85" fmla="*/ 313784 h 361466"/>
                <a:gd name="connsiteX86" fmla="*/ 806373 w 977755"/>
                <a:gd name="connsiteY86" fmla="*/ 317853 h 361466"/>
                <a:gd name="connsiteX87" fmla="*/ 816865 w 977755"/>
                <a:gd name="connsiteY87" fmla="*/ 337625 h 361466"/>
                <a:gd name="connsiteX88" fmla="*/ 815010 w 977755"/>
                <a:gd name="connsiteY88" fmla="*/ 346904 h 361466"/>
                <a:gd name="connsiteX89" fmla="*/ 809870 w 977755"/>
                <a:gd name="connsiteY89" fmla="*/ 354470 h 361466"/>
                <a:gd name="connsiteX90" fmla="*/ 806373 w 977755"/>
                <a:gd name="connsiteY90" fmla="*/ 357397 h 361466"/>
                <a:gd name="connsiteX91" fmla="*/ 793025 w 977755"/>
                <a:gd name="connsiteY91" fmla="*/ 361466 h 361466"/>
                <a:gd name="connsiteX92" fmla="*/ 788242 w 977755"/>
                <a:gd name="connsiteY92" fmla="*/ 360966 h 361466"/>
                <a:gd name="connsiteX93" fmla="*/ 776179 w 977755"/>
                <a:gd name="connsiteY93" fmla="*/ 354470 h 361466"/>
                <a:gd name="connsiteX94" fmla="*/ 771040 w 977755"/>
                <a:gd name="connsiteY94" fmla="*/ 346904 h 361466"/>
                <a:gd name="connsiteX95" fmla="*/ 769184 w 977755"/>
                <a:gd name="connsiteY95" fmla="*/ 337625 h 361466"/>
                <a:gd name="connsiteX96" fmla="*/ 788242 w 977755"/>
                <a:gd name="connsiteY96" fmla="*/ 314284 h 361466"/>
                <a:gd name="connsiteX97" fmla="*/ 793025 w 977755"/>
                <a:gd name="connsiteY97" fmla="*/ 313784 h 361466"/>
                <a:gd name="connsiteX98" fmla="*/ 47753 w 977755"/>
                <a:gd name="connsiteY98" fmla="*/ 289372 h 361466"/>
                <a:gd name="connsiteX99" fmla="*/ 56747 w 977755"/>
                <a:gd name="connsiteY99" fmla="*/ 298366 h 361466"/>
                <a:gd name="connsiteX100" fmla="*/ 47753 w 977755"/>
                <a:gd name="connsiteY100" fmla="*/ 307360 h 361466"/>
                <a:gd name="connsiteX101" fmla="*/ 38759 w 977755"/>
                <a:gd name="connsiteY101" fmla="*/ 298366 h 361466"/>
                <a:gd name="connsiteX102" fmla="*/ 47753 w 977755"/>
                <a:gd name="connsiteY102" fmla="*/ 289372 h 361466"/>
                <a:gd name="connsiteX103" fmla="*/ 126198 w 977755"/>
                <a:gd name="connsiteY103" fmla="*/ 288373 h 361466"/>
                <a:gd name="connsiteX104" fmla="*/ 136191 w 977755"/>
                <a:gd name="connsiteY104" fmla="*/ 298366 h 361466"/>
                <a:gd name="connsiteX105" fmla="*/ 126198 w 977755"/>
                <a:gd name="connsiteY105" fmla="*/ 308359 h 361466"/>
                <a:gd name="connsiteX106" fmla="*/ 116205 w 977755"/>
                <a:gd name="connsiteY106" fmla="*/ 298366 h 361466"/>
                <a:gd name="connsiteX107" fmla="*/ 126198 w 977755"/>
                <a:gd name="connsiteY107" fmla="*/ 288373 h 361466"/>
                <a:gd name="connsiteX108" fmla="*/ 283162 w 977755"/>
                <a:gd name="connsiteY108" fmla="*/ 286160 h 361466"/>
                <a:gd name="connsiteX109" fmla="*/ 295368 w 977755"/>
                <a:gd name="connsiteY109" fmla="*/ 298366 h 361466"/>
                <a:gd name="connsiteX110" fmla="*/ 283162 w 977755"/>
                <a:gd name="connsiteY110" fmla="*/ 310572 h 361466"/>
                <a:gd name="connsiteX111" fmla="*/ 270956 w 977755"/>
                <a:gd name="connsiteY111" fmla="*/ 298366 h 361466"/>
                <a:gd name="connsiteX112" fmla="*/ 283162 w 977755"/>
                <a:gd name="connsiteY112" fmla="*/ 286160 h 361466"/>
                <a:gd name="connsiteX113" fmla="*/ 361536 w 977755"/>
                <a:gd name="connsiteY113" fmla="*/ 284804 h 361466"/>
                <a:gd name="connsiteX114" fmla="*/ 375098 w 977755"/>
                <a:gd name="connsiteY114" fmla="*/ 298366 h 361466"/>
                <a:gd name="connsiteX115" fmla="*/ 361536 w 977755"/>
                <a:gd name="connsiteY115" fmla="*/ 311928 h 361466"/>
                <a:gd name="connsiteX116" fmla="*/ 347974 w 977755"/>
                <a:gd name="connsiteY116" fmla="*/ 298366 h 361466"/>
                <a:gd name="connsiteX117" fmla="*/ 361536 w 977755"/>
                <a:gd name="connsiteY117" fmla="*/ 284804 h 361466"/>
                <a:gd name="connsiteX118" fmla="*/ 518428 w 977755"/>
                <a:gd name="connsiteY118" fmla="*/ 281735 h 361466"/>
                <a:gd name="connsiteX119" fmla="*/ 535060 w 977755"/>
                <a:gd name="connsiteY119" fmla="*/ 298366 h 361466"/>
                <a:gd name="connsiteX120" fmla="*/ 518428 w 977755"/>
                <a:gd name="connsiteY120" fmla="*/ 314998 h 361466"/>
                <a:gd name="connsiteX121" fmla="*/ 501797 w 977755"/>
                <a:gd name="connsiteY121" fmla="*/ 298366 h 361466"/>
                <a:gd name="connsiteX122" fmla="*/ 518428 w 977755"/>
                <a:gd name="connsiteY122" fmla="*/ 281735 h 361466"/>
                <a:gd name="connsiteX123" fmla="*/ 596946 w 977755"/>
                <a:gd name="connsiteY123" fmla="*/ 279950 h 361466"/>
                <a:gd name="connsiteX124" fmla="*/ 615362 w 977755"/>
                <a:gd name="connsiteY124" fmla="*/ 298366 h 361466"/>
                <a:gd name="connsiteX125" fmla="*/ 596946 w 977755"/>
                <a:gd name="connsiteY125" fmla="*/ 316782 h 361466"/>
                <a:gd name="connsiteX126" fmla="*/ 578530 w 977755"/>
                <a:gd name="connsiteY126" fmla="*/ 298366 h 361466"/>
                <a:gd name="connsiteX127" fmla="*/ 596946 w 977755"/>
                <a:gd name="connsiteY127" fmla="*/ 279950 h 361466"/>
                <a:gd name="connsiteX128" fmla="*/ 753766 w 977755"/>
                <a:gd name="connsiteY128" fmla="*/ 275739 h 361466"/>
                <a:gd name="connsiteX129" fmla="*/ 776394 w 977755"/>
                <a:gd name="connsiteY129" fmla="*/ 298366 h 361466"/>
                <a:gd name="connsiteX130" fmla="*/ 753766 w 977755"/>
                <a:gd name="connsiteY130" fmla="*/ 320994 h 361466"/>
                <a:gd name="connsiteX131" fmla="*/ 731139 w 977755"/>
                <a:gd name="connsiteY131" fmla="*/ 298366 h 361466"/>
                <a:gd name="connsiteX132" fmla="*/ 753766 w 977755"/>
                <a:gd name="connsiteY132" fmla="*/ 275739 h 361466"/>
                <a:gd name="connsiteX133" fmla="*/ 832283 w 977755"/>
                <a:gd name="connsiteY133" fmla="*/ 273241 h 361466"/>
                <a:gd name="connsiteX134" fmla="*/ 857337 w 977755"/>
                <a:gd name="connsiteY134" fmla="*/ 298367 h 361466"/>
                <a:gd name="connsiteX135" fmla="*/ 832283 w 977755"/>
                <a:gd name="connsiteY135" fmla="*/ 323421 h 361466"/>
                <a:gd name="connsiteX136" fmla="*/ 807229 w 977755"/>
                <a:gd name="connsiteY136" fmla="*/ 298367 h 361466"/>
                <a:gd name="connsiteX137" fmla="*/ 832283 w 977755"/>
                <a:gd name="connsiteY137" fmla="*/ 273241 h 361466"/>
                <a:gd name="connsiteX138" fmla="*/ 86939 w 977755"/>
                <a:gd name="connsiteY138" fmla="*/ 249685 h 361466"/>
                <a:gd name="connsiteX139" fmla="*/ 96433 w 977755"/>
                <a:gd name="connsiteY139" fmla="*/ 259179 h 361466"/>
                <a:gd name="connsiteX140" fmla="*/ 86939 w 977755"/>
                <a:gd name="connsiteY140" fmla="*/ 268672 h 361466"/>
                <a:gd name="connsiteX141" fmla="*/ 77446 w 977755"/>
                <a:gd name="connsiteY141" fmla="*/ 259179 h 361466"/>
                <a:gd name="connsiteX142" fmla="*/ 86939 w 977755"/>
                <a:gd name="connsiteY142" fmla="*/ 249685 h 361466"/>
                <a:gd name="connsiteX143" fmla="*/ 165457 w 977755"/>
                <a:gd name="connsiteY143" fmla="*/ 248686 h 361466"/>
                <a:gd name="connsiteX144" fmla="*/ 174165 w 977755"/>
                <a:gd name="connsiteY144" fmla="*/ 253326 h 361466"/>
                <a:gd name="connsiteX145" fmla="*/ 175950 w 977755"/>
                <a:gd name="connsiteY145" fmla="*/ 259179 h 361466"/>
                <a:gd name="connsiteX146" fmla="*/ 174165 w 977755"/>
                <a:gd name="connsiteY146" fmla="*/ 265032 h 361466"/>
                <a:gd name="connsiteX147" fmla="*/ 165457 w 977755"/>
                <a:gd name="connsiteY147" fmla="*/ 269814 h 361466"/>
                <a:gd name="connsiteX148" fmla="*/ 163315 w 977755"/>
                <a:gd name="connsiteY148" fmla="*/ 269600 h 361466"/>
                <a:gd name="connsiteX149" fmla="*/ 158033 w 977755"/>
                <a:gd name="connsiteY149" fmla="*/ 266745 h 361466"/>
                <a:gd name="connsiteX150" fmla="*/ 156748 w 977755"/>
                <a:gd name="connsiteY150" fmla="*/ 265175 h 361466"/>
                <a:gd name="connsiteX151" fmla="*/ 155178 w 977755"/>
                <a:gd name="connsiteY151" fmla="*/ 261392 h 361466"/>
                <a:gd name="connsiteX152" fmla="*/ 154964 w 977755"/>
                <a:gd name="connsiteY152" fmla="*/ 259250 h 361466"/>
                <a:gd name="connsiteX153" fmla="*/ 155178 w 977755"/>
                <a:gd name="connsiteY153" fmla="*/ 257109 h 361466"/>
                <a:gd name="connsiteX154" fmla="*/ 156748 w 977755"/>
                <a:gd name="connsiteY154" fmla="*/ 253326 h 361466"/>
                <a:gd name="connsiteX155" fmla="*/ 158033 w 977755"/>
                <a:gd name="connsiteY155" fmla="*/ 251755 h 361466"/>
                <a:gd name="connsiteX156" fmla="*/ 163315 w 977755"/>
                <a:gd name="connsiteY156" fmla="*/ 248900 h 361466"/>
                <a:gd name="connsiteX157" fmla="*/ 165457 w 977755"/>
                <a:gd name="connsiteY157" fmla="*/ 248686 h 361466"/>
                <a:gd name="connsiteX158" fmla="*/ 322349 w 977755"/>
                <a:gd name="connsiteY158" fmla="*/ 246259 h 361466"/>
                <a:gd name="connsiteX159" fmla="*/ 329559 w 977755"/>
                <a:gd name="connsiteY159" fmla="*/ 248472 h 361466"/>
                <a:gd name="connsiteX160" fmla="*/ 335198 w 977755"/>
                <a:gd name="connsiteY160" fmla="*/ 259179 h 361466"/>
                <a:gd name="connsiteX161" fmla="*/ 329559 w 977755"/>
                <a:gd name="connsiteY161" fmla="*/ 269886 h 361466"/>
                <a:gd name="connsiteX162" fmla="*/ 322349 w 977755"/>
                <a:gd name="connsiteY162" fmla="*/ 272098 h 361466"/>
                <a:gd name="connsiteX163" fmla="*/ 319780 w 977755"/>
                <a:gd name="connsiteY163" fmla="*/ 271813 h 361466"/>
                <a:gd name="connsiteX164" fmla="*/ 309501 w 977755"/>
                <a:gd name="connsiteY164" fmla="*/ 259179 h 361466"/>
                <a:gd name="connsiteX165" fmla="*/ 319780 w 977755"/>
                <a:gd name="connsiteY165" fmla="*/ 246545 h 361466"/>
                <a:gd name="connsiteX166" fmla="*/ 322349 w 977755"/>
                <a:gd name="connsiteY166" fmla="*/ 246259 h 361466"/>
                <a:gd name="connsiteX167" fmla="*/ 400795 w 977755"/>
                <a:gd name="connsiteY167" fmla="*/ 244903 h 361466"/>
                <a:gd name="connsiteX168" fmla="*/ 415071 w 977755"/>
                <a:gd name="connsiteY168" fmla="*/ 259179 h 361466"/>
                <a:gd name="connsiteX169" fmla="*/ 400795 w 977755"/>
                <a:gd name="connsiteY169" fmla="*/ 273455 h 361466"/>
                <a:gd name="connsiteX170" fmla="*/ 386519 w 977755"/>
                <a:gd name="connsiteY170" fmla="*/ 259179 h 361466"/>
                <a:gd name="connsiteX171" fmla="*/ 400795 w 977755"/>
                <a:gd name="connsiteY171" fmla="*/ 244903 h 361466"/>
                <a:gd name="connsiteX172" fmla="*/ 557687 w 977755"/>
                <a:gd name="connsiteY172" fmla="*/ 241691 h 361466"/>
                <a:gd name="connsiteX173" fmla="*/ 575175 w 977755"/>
                <a:gd name="connsiteY173" fmla="*/ 259179 h 361466"/>
                <a:gd name="connsiteX174" fmla="*/ 557687 w 977755"/>
                <a:gd name="connsiteY174" fmla="*/ 276667 h 361466"/>
                <a:gd name="connsiteX175" fmla="*/ 540199 w 977755"/>
                <a:gd name="connsiteY175" fmla="*/ 259179 h 361466"/>
                <a:gd name="connsiteX176" fmla="*/ 557687 w 977755"/>
                <a:gd name="connsiteY176" fmla="*/ 241691 h 361466"/>
                <a:gd name="connsiteX177" fmla="*/ 636061 w 977755"/>
                <a:gd name="connsiteY177" fmla="*/ 239764 h 361466"/>
                <a:gd name="connsiteX178" fmla="*/ 652193 w 977755"/>
                <a:gd name="connsiteY178" fmla="*/ 248330 h 361466"/>
                <a:gd name="connsiteX179" fmla="*/ 655476 w 977755"/>
                <a:gd name="connsiteY179" fmla="*/ 259179 h 361466"/>
                <a:gd name="connsiteX180" fmla="*/ 652193 w 977755"/>
                <a:gd name="connsiteY180" fmla="*/ 270029 h 361466"/>
                <a:gd name="connsiteX181" fmla="*/ 636061 w 977755"/>
                <a:gd name="connsiteY181" fmla="*/ 278594 h 361466"/>
                <a:gd name="connsiteX182" fmla="*/ 632135 w 977755"/>
                <a:gd name="connsiteY182" fmla="*/ 278166 h 361466"/>
                <a:gd name="connsiteX183" fmla="*/ 622356 w 977755"/>
                <a:gd name="connsiteY183" fmla="*/ 272884 h 361466"/>
                <a:gd name="connsiteX184" fmla="*/ 620001 w 977755"/>
                <a:gd name="connsiteY184" fmla="*/ 270029 h 361466"/>
                <a:gd name="connsiteX185" fmla="*/ 617074 w 977755"/>
                <a:gd name="connsiteY185" fmla="*/ 263105 h 361466"/>
                <a:gd name="connsiteX186" fmla="*/ 616646 w 977755"/>
                <a:gd name="connsiteY186" fmla="*/ 259179 h 361466"/>
                <a:gd name="connsiteX187" fmla="*/ 617074 w 977755"/>
                <a:gd name="connsiteY187" fmla="*/ 255253 h 361466"/>
                <a:gd name="connsiteX188" fmla="*/ 620001 w 977755"/>
                <a:gd name="connsiteY188" fmla="*/ 248330 h 361466"/>
                <a:gd name="connsiteX189" fmla="*/ 622356 w 977755"/>
                <a:gd name="connsiteY189" fmla="*/ 245474 h 361466"/>
                <a:gd name="connsiteX190" fmla="*/ 632135 w 977755"/>
                <a:gd name="connsiteY190" fmla="*/ 240192 h 361466"/>
                <a:gd name="connsiteX191" fmla="*/ 636061 w 977755"/>
                <a:gd name="connsiteY191" fmla="*/ 239764 h 361466"/>
                <a:gd name="connsiteX192" fmla="*/ 793025 w 977755"/>
                <a:gd name="connsiteY192" fmla="*/ 235338 h 361466"/>
                <a:gd name="connsiteX193" fmla="*/ 806373 w 977755"/>
                <a:gd name="connsiteY193" fmla="*/ 239407 h 361466"/>
                <a:gd name="connsiteX194" fmla="*/ 816865 w 977755"/>
                <a:gd name="connsiteY194" fmla="*/ 259179 h 361466"/>
                <a:gd name="connsiteX195" fmla="*/ 806373 w 977755"/>
                <a:gd name="connsiteY195" fmla="*/ 278951 h 361466"/>
                <a:gd name="connsiteX196" fmla="*/ 793025 w 977755"/>
                <a:gd name="connsiteY196" fmla="*/ 283020 h 361466"/>
                <a:gd name="connsiteX197" fmla="*/ 788242 w 977755"/>
                <a:gd name="connsiteY197" fmla="*/ 282520 h 361466"/>
                <a:gd name="connsiteX198" fmla="*/ 769184 w 977755"/>
                <a:gd name="connsiteY198" fmla="*/ 259179 h 361466"/>
                <a:gd name="connsiteX199" fmla="*/ 788242 w 977755"/>
                <a:gd name="connsiteY199" fmla="*/ 235838 h 361466"/>
                <a:gd name="connsiteX200" fmla="*/ 793025 w 977755"/>
                <a:gd name="connsiteY200" fmla="*/ 235338 h 361466"/>
                <a:gd name="connsiteX201" fmla="*/ 871470 w 977755"/>
                <a:gd name="connsiteY201" fmla="*/ 232768 h 361466"/>
                <a:gd name="connsiteX202" fmla="*/ 897881 w 977755"/>
                <a:gd name="connsiteY202" fmla="*/ 259178 h 361466"/>
                <a:gd name="connsiteX203" fmla="*/ 871470 w 977755"/>
                <a:gd name="connsiteY203" fmla="*/ 285589 h 361466"/>
                <a:gd name="connsiteX204" fmla="*/ 845060 w 977755"/>
                <a:gd name="connsiteY204" fmla="*/ 259178 h 361466"/>
                <a:gd name="connsiteX205" fmla="*/ 871470 w 977755"/>
                <a:gd name="connsiteY205" fmla="*/ 232768 h 361466"/>
                <a:gd name="connsiteX206" fmla="*/ 126198 w 977755"/>
                <a:gd name="connsiteY206" fmla="*/ 209927 h 361466"/>
                <a:gd name="connsiteX207" fmla="*/ 136191 w 977755"/>
                <a:gd name="connsiteY207" fmla="*/ 219920 h 361466"/>
                <a:gd name="connsiteX208" fmla="*/ 126198 w 977755"/>
                <a:gd name="connsiteY208" fmla="*/ 229913 h 361466"/>
                <a:gd name="connsiteX209" fmla="*/ 116205 w 977755"/>
                <a:gd name="connsiteY209" fmla="*/ 219920 h 361466"/>
                <a:gd name="connsiteX210" fmla="*/ 126198 w 977755"/>
                <a:gd name="connsiteY210" fmla="*/ 209927 h 361466"/>
                <a:gd name="connsiteX211" fmla="*/ 204644 w 977755"/>
                <a:gd name="connsiteY211" fmla="*/ 208856 h 361466"/>
                <a:gd name="connsiteX212" fmla="*/ 215708 w 977755"/>
                <a:gd name="connsiteY212" fmla="*/ 219920 h 361466"/>
                <a:gd name="connsiteX213" fmla="*/ 204644 w 977755"/>
                <a:gd name="connsiteY213" fmla="*/ 230984 h 361466"/>
                <a:gd name="connsiteX214" fmla="*/ 193580 w 977755"/>
                <a:gd name="connsiteY214" fmla="*/ 219920 h 361466"/>
                <a:gd name="connsiteX215" fmla="*/ 204644 w 977755"/>
                <a:gd name="connsiteY215" fmla="*/ 208856 h 361466"/>
                <a:gd name="connsiteX216" fmla="*/ 361536 w 977755"/>
                <a:gd name="connsiteY216" fmla="*/ 206358 h 361466"/>
                <a:gd name="connsiteX217" fmla="*/ 375098 w 977755"/>
                <a:gd name="connsiteY217" fmla="*/ 219920 h 361466"/>
                <a:gd name="connsiteX218" fmla="*/ 361536 w 977755"/>
                <a:gd name="connsiteY218" fmla="*/ 233482 h 361466"/>
                <a:gd name="connsiteX219" fmla="*/ 347974 w 977755"/>
                <a:gd name="connsiteY219" fmla="*/ 219920 h 361466"/>
                <a:gd name="connsiteX220" fmla="*/ 361536 w 977755"/>
                <a:gd name="connsiteY220" fmla="*/ 206358 h 361466"/>
                <a:gd name="connsiteX221" fmla="*/ 440054 w 977755"/>
                <a:gd name="connsiteY221" fmla="*/ 204930 h 361466"/>
                <a:gd name="connsiteX222" fmla="*/ 455043 w 977755"/>
                <a:gd name="connsiteY222" fmla="*/ 219920 h 361466"/>
                <a:gd name="connsiteX223" fmla="*/ 440054 w 977755"/>
                <a:gd name="connsiteY223" fmla="*/ 234909 h 361466"/>
                <a:gd name="connsiteX224" fmla="*/ 425064 w 977755"/>
                <a:gd name="connsiteY224" fmla="*/ 219920 h 361466"/>
                <a:gd name="connsiteX225" fmla="*/ 440054 w 977755"/>
                <a:gd name="connsiteY225" fmla="*/ 204930 h 361466"/>
                <a:gd name="connsiteX226" fmla="*/ 596946 w 977755"/>
                <a:gd name="connsiteY226" fmla="*/ 201504 h 361466"/>
                <a:gd name="connsiteX227" fmla="*/ 615362 w 977755"/>
                <a:gd name="connsiteY227" fmla="*/ 219920 h 361466"/>
                <a:gd name="connsiteX228" fmla="*/ 596946 w 977755"/>
                <a:gd name="connsiteY228" fmla="*/ 238336 h 361466"/>
                <a:gd name="connsiteX229" fmla="*/ 578530 w 977755"/>
                <a:gd name="connsiteY229" fmla="*/ 219920 h 361466"/>
                <a:gd name="connsiteX230" fmla="*/ 596946 w 977755"/>
                <a:gd name="connsiteY230" fmla="*/ 201504 h 361466"/>
                <a:gd name="connsiteX231" fmla="*/ 675321 w 977755"/>
                <a:gd name="connsiteY231" fmla="*/ 199506 h 361466"/>
                <a:gd name="connsiteX232" fmla="*/ 695735 w 977755"/>
                <a:gd name="connsiteY232" fmla="*/ 219921 h 361466"/>
                <a:gd name="connsiteX233" fmla="*/ 675321 w 977755"/>
                <a:gd name="connsiteY233" fmla="*/ 240335 h 361466"/>
                <a:gd name="connsiteX234" fmla="*/ 654906 w 977755"/>
                <a:gd name="connsiteY234" fmla="*/ 219921 h 361466"/>
                <a:gd name="connsiteX235" fmla="*/ 675321 w 977755"/>
                <a:gd name="connsiteY235" fmla="*/ 199506 h 361466"/>
                <a:gd name="connsiteX236" fmla="*/ 832283 w 977755"/>
                <a:gd name="connsiteY236" fmla="*/ 194866 h 361466"/>
                <a:gd name="connsiteX237" fmla="*/ 857337 w 977755"/>
                <a:gd name="connsiteY237" fmla="*/ 219920 h 361466"/>
                <a:gd name="connsiteX238" fmla="*/ 832283 w 977755"/>
                <a:gd name="connsiteY238" fmla="*/ 245046 h 361466"/>
                <a:gd name="connsiteX239" fmla="*/ 807229 w 977755"/>
                <a:gd name="connsiteY239" fmla="*/ 219920 h 361466"/>
                <a:gd name="connsiteX240" fmla="*/ 832283 w 977755"/>
                <a:gd name="connsiteY240" fmla="*/ 194866 h 361466"/>
                <a:gd name="connsiteX241" fmla="*/ 165529 w 977755"/>
                <a:gd name="connsiteY241" fmla="*/ 170240 h 361466"/>
                <a:gd name="connsiteX242" fmla="*/ 174237 w 977755"/>
                <a:gd name="connsiteY242" fmla="*/ 174880 h 361466"/>
                <a:gd name="connsiteX243" fmla="*/ 176022 w 977755"/>
                <a:gd name="connsiteY243" fmla="*/ 180733 h 361466"/>
                <a:gd name="connsiteX244" fmla="*/ 175165 w 977755"/>
                <a:gd name="connsiteY244" fmla="*/ 184801 h 361466"/>
                <a:gd name="connsiteX245" fmla="*/ 174166 w 977755"/>
                <a:gd name="connsiteY245" fmla="*/ 186586 h 361466"/>
                <a:gd name="connsiteX246" fmla="*/ 173024 w 977755"/>
                <a:gd name="connsiteY246" fmla="*/ 188299 h 361466"/>
                <a:gd name="connsiteX247" fmla="*/ 165600 w 977755"/>
                <a:gd name="connsiteY247" fmla="*/ 191368 h 361466"/>
                <a:gd name="connsiteX248" fmla="*/ 163459 w 977755"/>
                <a:gd name="connsiteY248" fmla="*/ 191154 h 361466"/>
                <a:gd name="connsiteX249" fmla="*/ 158177 w 977755"/>
                <a:gd name="connsiteY249" fmla="*/ 188299 h 361466"/>
                <a:gd name="connsiteX250" fmla="*/ 156892 w 977755"/>
                <a:gd name="connsiteY250" fmla="*/ 186729 h 361466"/>
                <a:gd name="connsiteX251" fmla="*/ 155893 w 977755"/>
                <a:gd name="connsiteY251" fmla="*/ 184944 h 361466"/>
                <a:gd name="connsiteX252" fmla="*/ 155250 w 977755"/>
                <a:gd name="connsiteY252" fmla="*/ 182946 h 361466"/>
                <a:gd name="connsiteX253" fmla="*/ 155036 w 977755"/>
                <a:gd name="connsiteY253" fmla="*/ 180804 h 361466"/>
                <a:gd name="connsiteX254" fmla="*/ 155250 w 977755"/>
                <a:gd name="connsiteY254" fmla="*/ 178663 h 361466"/>
                <a:gd name="connsiteX255" fmla="*/ 156820 w 977755"/>
                <a:gd name="connsiteY255" fmla="*/ 174880 h 361466"/>
                <a:gd name="connsiteX256" fmla="*/ 158105 w 977755"/>
                <a:gd name="connsiteY256" fmla="*/ 173309 h 361466"/>
                <a:gd name="connsiteX257" fmla="*/ 163387 w 977755"/>
                <a:gd name="connsiteY257" fmla="*/ 170454 h 361466"/>
                <a:gd name="connsiteX258" fmla="*/ 165529 w 977755"/>
                <a:gd name="connsiteY258" fmla="*/ 170240 h 361466"/>
                <a:gd name="connsiteX259" fmla="*/ 243903 w 977755"/>
                <a:gd name="connsiteY259" fmla="*/ 169098 h 361466"/>
                <a:gd name="connsiteX260" fmla="*/ 255538 w 977755"/>
                <a:gd name="connsiteY260" fmla="*/ 180733 h 361466"/>
                <a:gd name="connsiteX261" fmla="*/ 254610 w 977755"/>
                <a:gd name="connsiteY261" fmla="*/ 185230 h 361466"/>
                <a:gd name="connsiteX262" fmla="*/ 252111 w 977755"/>
                <a:gd name="connsiteY262" fmla="*/ 188942 h 361466"/>
                <a:gd name="connsiteX263" fmla="*/ 243903 w 977755"/>
                <a:gd name="connsiteY263" fmla="*/ 192368 h 361466"/>
                <a:gd name="connsiteX264" fmla="*/ 235694 w 977755"/>
                <a:gd name="connsiteY264" fmla="*/ 188942 h 361466"/>
                <a:gd name="connsiteX265" fmla="*/ 233196 w 977755"/>
                <a:gd name="connsiteY265" fmla="*/ 185230 h 361466"/>
                <a:gd name="connsiteX266" fmla="*/ 232268 w 977755"/>
                <a:gd name="connsiteY266" fmla="*/ 180733 h 361466"/>
                <a:gd name="connsiteX267" fmla="*/ 243903 w 977755"/>
                <a:gd name="connsiteY267" fmla="*/ 169098 h 361466"/>
                <a:gd name="connsiteX268" fmla="*/ 400795 w 977755"/>
                <a:gd name="connsiteY268" fmla="*/ 166385 h 361466"/>
                <a:gd name="connsiteX269" fmla="*/ 415071 w 977755"/>
                <a:gd name="connsiteY269" fmla="*/ 180661 h 361466"/>
                <a:gd name="connsiteX270" fmla="*/ 413929 w 977755"/>
                <a:gd name="connsiteY270" fmla="*/ 186229 h 361466"/>
                <a:gd name="connsiteX271" fmla="*/ 410859 w 977755"/>
                <a:gd name="connsiteY271" fmla="*/ 190797 h 361466"/>
                <a:gd name="connsiteX272" fmla="*/ 400795 w 977755"/>
                <a:gd name="connsiteY272" fmla="*/ 195008 h 361466"/>
                <a:gd name="connsiteX273" fmla="*/ 390730 w 977755"/>
                <a:gd name="connsiteY273" fmla="*/ 190797 h 361466"/>
                <a:gd name="connsiteX274" fmla="*/ 387661 w 977755"/>
                <a:gd name="connsiteY274" fmla="*/ 186229 h 361466"/>
                <a:gd name="connsiteX275" fmla="*/ 386519 w 977755"/>
                <a:gd name="connsiteY275" fmla="*/ 180661 h 361466"/>
                <a:gd name="connsiteX276" fmla="*/ 400795 w 977755"/>
                <a:gd name="connsiteY276" fmla="*/ 166385 h 361466"/>
                <a:gd name="connsiteX277" fmla="*/ 479098 w 977755"/>
                <a:gd name="connsiteY277" fmla="*/ 164815 h 361466"/>
                <a:gd name="connsiteX278" fmla="*/ 492232 w 977755"/>
                <a:gd name="connsiteY278" fmla="*/ 171810 h 361466"/>
                <a:gd name="connsiteX279" fmla="*/ 494944 w 977755"/>
                <a:gd name="connsiteY279" fmla="*/ 180661 h 361466"/>
                <a:gd name="connsiteX280" fmla="*/ 493731 w 977755"/>
                <a:gd name="connsiteY280" fmla="*/ 186800 h 361466"/>
                <a:gd name="connsiteX281" fmla="*/ 492303 w 977755"/>
                <a:gd name="connsiteY281" fmla="*/ 189512 h 361466"/>
                <a:gd name="connsiteX282" fmla="*/ 490304 w 977755"/>
                <a:gd name="connsiteY282" fmla="*/ 191939 h 361466"/>
                <a:gd name="connsiteX283" fmla="*/ 479098 w 977755"/>
                <a:gd name="connsiteY283" fmla="*/ 196579 h 361466"/>
                <a:gd name="connsiteX284" fmla="*/ 475886 w 977755"/>
                <a:gd name="connsiteY284" fmla="*/ 196222 h 361466"/>
                <a:gd name="connsiteX285" fmla="*/ 467891 w 977755"/>
                <a:gd name="connsiteY285" fmla="*/ 191939 h 361466"/>
                <a:gd name="connsiteX286" fmla="*/ 465964 w 977755"/>
                <a:gd name="connsiteY286" fmla="*/ 189584 h 361466"/>
                <a:gd name="connsiteX287" fmla="*/ 464536 w 977755"/>
                <a:gd name="connsiteY287" fmla="*/ 186871 h 361466"/>
                <a:gd name="connsiteX288" fmla="*/ 463608 w 977755"/>
                <a:gd name="connsiteY288" fmla="*/ 183873 h 361466"/>
                <a:gd name="connsiteX289" fmla="*/ 463323 w 977755"/>
                <a:gd name="connsiteY289" fmla="*/ 180661 h 361466"/>
                <a:gd name="connsiteX290" fmla="*/ 463608 w 977755"/>
                <a:gd name="connsiteY290" fmla="*/ 177449 h 361466"/>
                <a:gd name="connsiteX291" fmla="*/ 465964 w 977755"/>
                <a:gd name="connsiteY291" fmla="*/ 171810 h 361466"/>
                <a:gd name="connsiteX292" fmla="*/ 467891 w 977755"/>
                <a:gd name="connsiteY292" fmla="*/ 169455 h 361466"/>
                <a:gd name="connsiteX293" fmla="*/ 475886 w 977755"/>
                <a:gd name="connsiteY293" fmla="*/ 165172 h 361466"/>
                <a:gd name="connsiteX294" fmla="*/ 479098 w 977755"/>
                <a:gd name="connsiteY294" fmla="*/ 164815 h 361466"/>
                <a:gd name="connsiteX295" fmla="*/ 636061 w 977755"/>
                <a:gd name="connsiteY295" fmla="*/ 161317 h 361466"/>
                <a:gd name="connsiteX296" fmla="*/ 652193 w 977755"/>
                <a:gd name="connsiteY296" fmla="*/ 169883 h 361466"/>
                <a:gd name="connsiteX297" fmla="*/ 655476 w 977755"/>
                <a:gd name="connsiteY297" fmla="*/ 180732 h 361466"/>
                <a:gd name="connsiteX298" fmla="*/ 653977 w 977755"/>
                <a:gd name="connsiteY298" fmla="*/ 188298 h 361466"/>
                <a:gd name="connsiteX299" fmla="*/ 652193 w 977755"/>
                <a:gd name="connsiteY299" fmla="*/ 191582 h 361466"/>
                <a:gd name="connsiteX300" fmla="*/ 649766 w 977755"/>
                <a:gd name="connsiteY300" fmla="*/ 194437 h 361466"/>
                <a:gd name="connsiteX301" fmla="*/ 636061 w 977755"/>
                <a:gd name="connsiteY301" fmla="*/ 200148 h 361466"/>
                <a:gd name="connsiteX302" fmla="*/ 632135 w 977755"/>
                <a:gd name="connsiteY302" fmla="*/ 199719 h 361466"/>
                <a:gd name="connsiteX303" fmla="*/ 622356 w 977755"/>
                <a:gd name="connsiteY303" fmla="*/ 194437 h 361466"/>
                <a:gd name="connsiteX304" fmla="*/ 620001 w 977755"/>
                <a:gd name="connsiteY304" fmla="*/ 191582 h 361466"/>
                <a:gd name="connsiteX305" fmla="*/ 618216 w 977755"/>
                <a:gd name="connsiteY305" fmla="*/ 188298 h 361466"/>
                <a:gd name="connsiteX306" fmla="*/ 617074 w 977755"/>
                <a:gd name="connsiteY306" fmla="*/ 184658 h 361466"/>
                <a:gd name="connsiteX307" fmla="*/ 616646 w 977755"/>
                <a:gd name="connsiteY307" fmla="*/ 180732 h 361466"/>
                <a:gd name="connsiteX308" fmla="*/ 617074 w 977755"/>
                <a:gd name="connsiteY308" fmla="*/ 176806 h 361466"/>
                <a:gd name="connsiteX309" fmla="*/ 620001 w 977755"/>
                <a:gd name="connsiteY309" fmla="*/ 169883 h 361466"/>
                <a:gd name="connsiteX310" fmla="*/ 622356 w 977755"/>
                <a:gd name="connsiteY310" fmla="*/ 167027 h 361466"/>
                <a:gd name="connsiteX311" fmla="*/ 632135 w 977755"/>
                <a:gd name="connsiteY311" fmla="*/ 161745 h 361466"/>
                <a:gd name="connsiteX312" fmla="*/ 636061 w 977755"/>
                <a:gd name="connsiteY312" fmla="*/ 161317 h 361466"/>
                <a:gd name="connsiteX313" fmla="*/ 714579 w 977755"/>
                <a:gd name="connsiteY313" fmla="*/ 159247 h 361466"/>
                <a:gd name="connsiteX314" fmla="*/ 736064 w 977755"/>
                <a:gd name="connsiteY314" fmla="*/ 180732 h 361466"/>
                <a:gd name="connsiteX315" fmla="*/ 734351 w 977755"/>
                <a:gd name="connsiteY315" fmla="*/ 189084 h 361466"/>
                <a:gd name="connsiteX316" fmla="*/ 729854 w 977755"/>
                <a:gd name="connsiteY316" fmla="*/ 195936 h 361466"/>
                <a:gd name="connsiteX317" fmla="*/ 714651 w 977755"/>
                <a:gd name="connsiteY317" fmla="*/ 202218 h 361466"/>
                <a:gd name="connsiteX318" fmla="*/ 699447 w 977755"/>
                <a:gd name="connsiteY318" fmla="*/ 195936 h 361466"/>
                <a:gd name="connsiteX319" fmla="*/ 694807 w 977755"/>
                <a:gd name="connsiteY319" fmla="*/ 189084 h 361466"/>
                <a:gd name="connsiteX320" fmla="*/ 693094 w 977755"/>
                <a:gd name="connsiteY320" fmla="*/ 180732 h 361466"/>
                <a:gd name="connsiteX321" fmla="*/ 714579 w 977755"/>
                <a:gd name="connsiteY321" fmla="*/ 159247 h 361466"/>
                <a:gd name="connsiteX322" fmla="*/ 871470 w 977755"/>
                <a:gd name="connsiteY322" fmla="*/ 154322 h 361466"/>
                <a:gd name="connsiteX323" fmla="*/ 897881 w 977755"/>
                <a:gd name="connsiteY323" fmla="*/ 180732 h 361466"/>
                <a:gd name="connsiteX324" fmla="*/ 895811 w 977755"/>
                <a:gd name="connsiteY324" fmla="*/ 191011 h 361466"/>
                <a:gd name="connsiteX325" fmla="*/ 890172 w 977755"/>
                <a:gd name="connsiteY325" fmla="*/ 199434 h 361466"/>
                <a:gd name="connsiteX326" fmla="*/ 871470 w 977755"/>
                <a:gd name="connsiteY326" fmla="*/ 207143 h 361466"/>
                <a:gd name="connsiteX327" fmla="*/ 852769 w 977755"/>
                <a:gd name="connsiteY327" fmla="*/ 199434 h 361466"/>
                <a:gd name="connsiteX328" fmla="*/ 847130 w 977755"/>
                <a:gd name="connsiteY328" fmla="*/ 191011 h 361466"/>
                <a:gd name="connsiteX329" fmla="*/ 845060 w 977755"/>
                <a:gd name="connsiteY329" fmla="*/ 180732 h 361466"/>
                <a:gd name="connsiteX330" fmla="*/ 871470 w 977755"/>
                <a:gd name="connsiteY330" fmla="*/ 154322 h 361466"/>
                <a:gd name="connsiteX331" fmla="*/ 126198 w 977755"/>
                <a:gd name="connsiteY331" fmla="*/ 131481 h 361466"/>
                <a:gd name="connsiteX332" fmla="*/ 136191 w 977755"/>
                <a:gd name="connsiteY332" fmla="*/ 141474 h 361466"/>
                <a:gd name="connsiteX333" fmla="*/ 126198 w 977755"/>
                <a:gd name="connsiteY333" fmla="*/ 151467 h 361466"/>
                <a:gd name="connsiteX334" fmla="*/ 116205 w 977755"/>
                <a:gd name="connsiteY334" fmla="*/ 141474 h 361466"/>
                <a:gd name="connsiteX335" fmla="*/ 126198 w 977755"/>
                <a:gd name="connsiteY335" fmla="*/ 131481 h 361466"/>
                <a:gd name="connsiteX336" fmla="*/ 204644 w 977755"/>
                <a:gd name="connsiteY336" fmla="*/ 130410 h 361466"/>
                <a:gd name="connsiteX337" fmla="*/ 215708 w 977755"/>
                <a:gd name="connsiteY337" fmla="*/ 141474 h 361466"/>
                <a:gd name="connsiteX338" fmla="*/ 204644 w 977755"/>
                <a:gd name="connsiteY338" fmla="*/ 152538 h 361466"/>
                <a:gd name="connsiteX339" fmla="*/ 193580 w 977755"/>
                <a:gd name="connsiteY339" fmla="*/ 141474 h 361466"/>
                <a:gd name="connsiteX340" fmla="*/ 204644 w 977755"/>
                <a:gd name="connsiteY340" fmla="*/ 130410 h 361466"/>
                <a:gd name="connsiteX341" fmla="*/ 361536 w 977755"/>
                <a:gd name="connsiteY341" fmla="*/ 127912 h 361466"/>
                <a:gd name="connsiteX342" fmla="*/ 375098 w 977755"/>
                <a:gd name="connsiteY342" fmla="*/ 141474 h 361466"/>
                <a:gd name="connsiteX343" fmla="*/ 361536 w 977755"/>
                <a:gd name="connsiteY343" fmla="*/ 155036 h 361466"/>
                <a:gd name="connsiteX344" fmla="*/ 347974 w 977755"/>
                <a:gd name="connsiteY344" fmla="*/ 141474 h 361466"/>
                <a:gd name="connsiteX345" fmla="*/ 361536 w 977755"/>
                <a:gd name="connsiteY345" fmla="*/ 127912 h 361466"/>
                <a:gd name="connsiteX346" fmla="*/ 440054 w 977755"/>
                <a:gd name="connsiteY346" fmla="*/ 126484 h 361466"/>
                <a:gd name="connsiteX347" fmla="*/ 455043 w 977755"/>
                <a:gd name="connsiteY347" fmla="*/ 141474 h 361466"/>
                <a:gd name="connsiteX348" fmla="*/ 440054 w 977755"/>
                <a:gd name="connsiteY348" fmla="*/ 156463 h 361466"/>
                <a:gd name="connsiteX349" fmla="*/ 425064 w 977755"/>
                <a:gd name="connsiteY349" fmla="*/ 141474 h 361466"/>
                <a:gd name="connsiteX350" fmla="*/ 440054 w 977755"/>
                <a:gd name="connsiteY350" fmla="*/ 126484 h 361466"/>
                <a:gd name="connsiteX351" fmla="*/ 596946 w 977755"/>
                <a:gd name="connsiteY351" fmla="*/ 123058 h 361466"/>
                <a:gd name="connsiteX352" fmla="*/ 615362 w 977755"/>
                <a:gd name="connsiteY352" fmla="*/ 141474 h 361466"/>
                <a:gd name="connsiteX353" fmla="*/ 596946 w 977755"/>
                <a:gd name="connsiteY353" fmla="*/ 159890 h 361466"/>
                <a:gd name="connsiteX354" fmla="*/ 578530 w 977755"/>
                <a:gd name="connsiteY354" fmla="*/ 141474 h 361466"/>
                <a:gd name="connsiteX355" fmla="*/ 596946 w 977755"/>
                <a:gd name="connsiteY355" fmla="*/ 123058 h 361466"/>
                <a:gd name="connsiteX356" fmla="*/ 675321 w 977755"/>
                <a:gd name="connsiteY356" fmla="*/ 121059 h 361466"/>
                <a:gd name="connsiteX357" fmla="*/ 695735 w 977755"/>
                <a:gd name="connsiteY357" fmla="*/ 141474 h 361466"/>
                <a:gd name="connsiteX358" fmla="*/ 675321 w 977755"/>
                <a:gd name="connsiteY358" fmla="*/ 161888 h 361466"/>
                <a:gd name="connsiteX359" fmla="*/ 654906 w 977755"/>
                <a:gd name="connsiteY359" fmla="*/ 141474 h 361466"/>
                <a:gd name="connsiteX360" fmla="*/ 675321 w 977755"/>
                <a:gd name="connsiteY360" fmla="*/ 121059 h 361466"/>
                <a:gd name="connsiteX361" fmla="*/ 832283 w 977755"/>
                <a:gd name="connsiteY361" fmla="*/ 116348 h 361466"/>
                <a:gd name="connsiteX362" fmla="*/ 857337 w 977755"/>
                <a:gd name="connsiteY362" fmla="*/ 141474 h 361466"/>
                <a:gd name="connsiteX363" fmla="*/ 832283 w 977755"/>
                <a:gd name="connsiteY363" fmla="*/ 166528 h 361466"/>
                <a:gd name="connsiteX364" fmla="*/ 807229 w 977755"/>
                <a:gd name="connsiteY364" fmla="*/ 141474 h 361466"/>
                <a:gd name="connsiteX365" fmla="*/ 832283 w 977755"/>
                <a:gd name="connsiteY365" fmla="*/ 116348 h 361466"/>
                <a:gd name="connsiteX366" fmla="*/ 910730 w 977755"/>
                <a:gd name="connsiteY366" fmla="*/ 113636 h 361466"/>
                <a:gd name="connsiteX367" fmla="*/ 938496 w 977755"/>
                <a:gd name="connsiteY367" fmla="*/ 141474 h 361466"/>
                <a:gd name="connsiteX368" fmla="*/ 930397 w 977755"/>
                <a:gd name="connsiteY368" fmla="*/ 161004 h 361466"/>
                <a:gd name="connsiteX369" fmla="*/ 949989 w 977755"/>
                <a:gd name="connsiteY369" fmla="*/ 152895 h 361466"/>
                <a:gd name="connsiteX370" fmla="*/ 977755 w 977755"/>
                <a:gd name="connsiteY370" fmla="*/ 180662 h 361466"/>
                <a:gd name="connsiteX371" fmla="*/ 975542 w 977755"/>
                <a:gd name="connsiteY371" fmla="*/ 191511 h 361466"/>
                <a:gd name="connsiteX372" fmla="*/ 969618 w 977755"/>
                <a:gd name="connsiteY372" fmla="*/ 200362 h 361466"/>
                <a:gd name="connsiteX373" fmla="*/ 949989 w 977755"/>
                <a:gd name="connsiteY373" fmla="*/ 208500 h 361466"/>
                <a:gd name="connsiteX374" fmla="*/ 930410 w 977755"/>
                <a:gd name="connsiteY374" fmla="*/ 200383 h 361466"/>
                <a:gd name="connsiteX375" fmla="*/ 938496 w 977755"/>
                <a:gd name="connsiteY375" fmla="*/ 219920 h 361466"/>
                <a:gd name="connsiteX376" fmla="*/ 910730 w 977755"/>
                <a:gd name="connsiteY376" fmla="*/ 247758 h 361466"/>
                <a:gd name="connsiteX377" fmla="*/ 882963 w 977755"/>
                <a:gd name="connsiteY377" fmla="*/ 219920 h 361466"/>
                <a:gd name="connsiteX378" fmla="*/ 910730 w 977755"/>
                <a:gd name="connsiteY378" fmla="*/ 192153 h 361466"/>
                <a:gd name="connsiteX379" fmla="*/ 930281 w 977755"/>
                <a:gd name="connsiteY379" fmla="*/ 200246 h 361466"/>
                <a:gd name="connsiteX380" fmla="*/ 924435 w 977755"/>
                <a:gd name="connsiteY380" fmla="*/ 191511 h 361466"/>
                <a:gd name="connsiteX381" fmla="*/ 922222 w 977755"/>
                <a:gd name="connsiteY381" fmla="*/ 180662 h 361466"/>
                <a:gd name="connsiteX382" fmla="*/ 930295 w 977755"/>
                <a:gd name="connsiteY382" fmla="*/ 161159 h 361466"/>
                <a:gd name="connsiteX383" fmla="*/ 910730 w 977755"/>
                <a:gd name="connsiteY383" fmla="*/ 169241 h 361466"/>
                <a:gd name="connsiteX384" fmla="*/ 882963 w 977755"/>
                <a:gd name="connsiteY384" fmla="*/ 141474 h 361466"/>
                <a:gd name="connsiteX385" fmla="*/ 910730 w 977755"/>
                <a:gd name="connsiteY385" fmla="*/ 113636 h 361466"/>
                <a:gd name="connsiteX386" fmla="*/ 86939 w 977755"/>
                <a:gd name="connsiteY386" fmla="*/ 92793 h 361466"/>
                <a:gd name="connsiteX387" fmla="*/ 96433 w 977755"/>
                <a:gd name="connsiteY387" fmla="*/ 102286 h 361466"/>
                <a:gd name="connsiteX388" fmla="*/ 86939 w 977755"/>
                <a:gd name="connsiteY388" fmla="*/ 111780 h 361466"/>
                <a:gd name="connsiteX389" fmla="*/ 77446 w 977755"/>
                <a:gd name="connsiteY389" fmla="*/ 102286 h 361466"/>
                <a:gd name="connsiteX390" fmla="*/ 86939 w 977755"/>
                <a:gd name="connsiteY390" fmla="*/ 92793 h 361466"/>
                <a:gd name="connsiteX391" fmla="*/ 165457 w 977755"/>
                <a:gd name="connsiteY391" fmla="*/ 91794 h 361466"/>
                <a:gd name="connsiteX392" fmla="*/ 174165 w 977755"/>
                <a:gd name="connsiteY392" fmla="*/ 96434 h 361466"/>
                <a:gd name="connsiteX393" fmla="*/ 175950 w 977755"/>
                <a:gd name="connsiteY393" fmla="*/ 102287 h 361466"/>
                <a:gd name="connsiteX394" fmla="*/ 174165 w 977755"/>
                <a:gd name="connsiteY394" fmla="*/ 108140 h 361466"/>
                <a:gd name="connsiteX395" fmla="*/ 165457 w 977755"/>
                <a:gd name="connsiteY395" fmla="*/ 112922 h 361466"/>
                <a:gd name="connsiteX396" fmla="*/ 163315 w 977755"/>
                <a:gd name="connsiteY396" fmla="*/ 112708 h 361466"/>
                <a:gd name="connsiteX397" fmla="*/ 158033 w 977755"/>
                <a:gd name="connsiteY397" fmla="*/ 109853 h 361466"/>
                <a:gd name="connsiteX398" fmla="*/ 156748 w 977755"/>
                <a:gd name="connsiteY398" fmla="*/ 108283 h 361466"/>
                <a:gd name="connsiteX399" fmla="*/ 155178 w 977755"/>
                <a:gd name="connsiteY399" fmla="*/ 104500 h 361466"/>
                <a:gd name="connsiteX400" fmla="*/ 154964 w 977755"/>
                <a:gd name="connsiteY400" fmla="*/ 102358 h 361466"/>
                <a:gd name="connsiteX401" fmla="*/ 155178 w 977755"/>
                <a:gd name="connsiteY401" fmla="*/ 100217 h 361466"/>
                <a:gd name="connsiteX402" fmla="*/ 156748 w 977755"/>
                <a:gd name="connsiteY402" fmla="*/ 96434 h 361466"/>
                <a:gd name="connsiteX403" fmla="*/ 158033 w 977755"/>
                <a:gd name="connsiteY403" fmla="*/ 94863 h 361466"/>
                <a:gd name="connsiteX404" fmla="*/ 163315 w 977755"/>
                <a:gd name="connsiteY404" fmla="*/ 92008 h 361466"/>
                <a:gd name="connsiteX405" fmla="*/ 165457 w 977755"/>
                <a:gd name="connsiteY405" fmla="*/ 91794 h 361466"/>
                <a:gd name="connsiteX406" fmla="*/ 322349 w 977755"/>
                <a:gd name="connsiteY406" fmla="*/ 89367 h 361466"/>
                <a:gd name="connsiteX407" fmla="*/ 329559 w 977755"/>
                <a:gd name="connsiteY407" fmla="*/ 91580 h 361466"/>
                <a:gd name="connsiteX408" fmla="*/ 335198 w 977755"/>
                <a:gd name="connsiteY408" fmla="*/ 102287 h 361466"/>
                <a:gd name="connsiteX409" fmla="*/ 329559 w 977755"/>
                <a:gd name="connsiteY409" fmla="*/ 112994 h 361466"/>
                <a:gd name="connsiteX410" fmla="*/ 322349 w 977755"/>
                <a:gd name="connsiteY410" fmla="*/ 115206 h 361466"/>
                <a:gd name="connsiteX411" fmla="*/ 319780 w 977755"/>
                <a:gd name="connsiteY411" fmla="*/ 114921 h 361466"/>
                <a:gd name="connsiteX412" fmla="*/ 309501 w 977755"/>
                <a:gd name="connsiteY412" fmla="*/ 102287 h 361466"/>
                <a:gd name="connsiteX413" fmla="*/ 319780 w 977755"/>
                <a:gd name="connsiteY413" fmla="*/ 89653 h 361466"/>
                <a:gd name="connsiteX414" fmla="*/ 322349 w 977755"/>
                <a:gd name="connsiteY414" fmla="*/ 89367 h 361466"/>
                <a:gd name="connsiteX415" fmla="*/ 400795 w 977755"/>
                <a:gd name="connsiteY415" fmla="*/ 88011 h 361466"/>
                <a:gd name="connsiteX416" fmla="*/ 415071 w 977755"/>
                <a:gd name="connsiteY416" fmla="*/ 102287 h 361466"/>
                <a:gd name="connsiteX417" fmla="*/ 400795 w 977755"/>
                <a:gd name="connsiteY417" fmla="*/ 116563 h 361466"/>
                <a:gd name="connsiteX418" fmla="*/ 386519 w 977755"/>
                <a:gd name="connsiteY418" fmla="*/ 102287 h 361466"/>
                <a:gd name="connsiteX419" fmla="*/ 400795 w 977755"/>
                <a:gd name="connsiteY419" fmla="*/ 88011 h 361466"/>
                <a:gd name="connsiteX420" fmla="*/ 557687 w 977755"/>
                <a:gd name="connsiteY420" fmla="*/ 84798 h 361466"/>
                <a:gd name="connsiteX421" fmla="*/ 575175 w 977755"/>
                <a:gd name="connsiteY421" fmla="*/ 102286 h 361466"/>
                <a:gd name="connsiteX422" fmla="*/ 557687 w 977755"/>
                <a:gd name="connsiteY422" fmla="*/ 119774 h 361466"/>
                <a:gd name="connsiteX423" fmla="*/ 540199 w 977755"/>
                <a:gd name="connsiteY423" fmla="*/ 102286 h 361466"/>
                <a:gd name="connsiteX424" fmla="*/ 557687 w 977755"/>
                <a:gd name="connsiteY424" fmla="*/ 84798 h 361466"/>
                <a:gd name="connsiteX425" fmla="*/ 636061 w 977755"/>
                <a:gd name="connsiteY425" fmla="*/ 82871 h 361466"/>
                <a:gd name="connsiteX426" fmla="*/ 652193 w 977755"/>
                <a:gd name="connsiteY426" fmla="*/ 91437 h 361466"/>
                <a:gd name="connsiteX427" fmla="*/ 655476 w 977755"/>
                <a:gd name="connsiteY427" fmla="*/ 102286 h 361466"/>
                <a:gd name="connsiteX428" fmla="*/ 652193 w 977755"/>
                <a:gd name="connsiteY428" fmla="*/ 113136 h 361466"/>
                <a:gd name="connsiteX429" fmla="*/ 636061 w 977755"/>
                <a:gd name="connsiteY429" fmla="*/ 121702 h 361466"/>
                <a:gd name="connsiteX430" fmla="*/ 632135 w 977755"/>
                <a:gd name="connsiteY430" fmla="*/ 121273 h 361466"/>
                <a:gd name="connsiteX431" fmla="*/ 622356 w 977755"/>
                <a:gd name="connsiteY431" fmla="*/ 115991 h 361466"/>
                <a:gd name="connsiteX432" fmla="*/ 620001 w 977755"/>
                <a:gd name="connsiteY432" fmla="*/ 113136 h 361466"/>
                <a:gd name="connsiteX433" fmla="*/ 617074 w 977755"/>
                <a:gd name="connsiteY433" fmla="*/ 106212 h 361466"/>
                <a:gd name="connsiteX434" fmla="*/ 616646 w 977755"/>
                <a:gd name="connsiteY434" fmla="*/ 102286 h 361466"/>
                <a:gd name="connsiteX435" fmla="*/ 617074 w 977755"/>
                <a:gd name="connsiteY435" fmla="*/ 98360 h 361466"/>
                <a:gd name="connsiteX436" fmla="*/ 620001 w 977755"/>
                <a:gd name="connsiteY436" fmla="*/ 91437 h 361466"/>
                <a:gd name="connsiteX437" fmla="*/ 622356 w 977755"/>
                <a:gd name="connsiteY437" fmla="*/ 88581 h 361466"/>
                <a:gd name="connsiteX438" fmla="*/ 632135 w 977755"/>
                <a:gd name="connsiteY438" fmla="*/ 83299 h 361466"/>
                <a:gd name="connsiteX439" fmla="*/ 636061 w 977755"/>
                <a:gd name="connsiteY439" fmla="*/ 82871 h 361466"/>
                <a:gd name="connsiteX440" fmla="*/ 793025 w 977755"/>
                <a:gd name="connsiteY440" fmla="*/ 78446 h 361466"/>
                <a:gd name="connsiteX441" fmla="*/ 806373 w 977755"/>
                <a:gd name="connsiteY441" fmla="*/ 82515 h 361466"/>
                <a:gd name="connsiteX442" fmla="*/ 816865 w 977755"/>
                <a:gd name="connsiteY442" fmla="*/ 102287 h 361466"/>
                <a:gd name="connsiteX443" fmla="*/ 806373 w 977755"/>
                <a:gd name="connsiteY443" fmla="*/ 122059 h 361466"/>
                <a:gd name="connsiteX444" fmla="*/ 793025 w 977755"/>
                <a:gd name="connsiteY444" fmla="*/ 126128 h 361466"/>
                <a:gd name="connsiteX445" fmla="*/ 788242 w 977755"/>
                <a:gd name="connsiteY445" fmla="*/ 125628 h 361466"/>
                <a:gd name="connsiteX446" fmla="*/ 769184 w 977755"/>
                <a:gd name="connsiteY446" fmla="*/ 102287 h 361466"/>
                <a:gd name="connsiteX447" fmla="*/ 788242 w 977755"/>
                <a:gd name="connsiteY447" fmla="*/ 78946 h 361466"/>
                <a:gd name="connsiteX448" fmla="*/ 793025 w 977755"/>
                <a:gd name="connsiteY448" fmla="*/ 78446 h 361466"/>
                <a:gd name="connsiteX449" fmla="*/ 871470 w 977755"/>
                <a:gd name="connsiteY449" fmla="*/ 75876 h 361466"/>
                <a:gd name="connsiteX450" fmla="*/ 897881 w 977755"/>
                <a:gd name="connsiteY450" fmla="*/ 102286 h 361466"/>
                <a:gd name="connsiteX451" fmla="*/ 871470 w 977755"/>
                <a:gd name="connsiteY451" fmla="*/ 128697 h 361466"/>
                <a:gd name="connsiteX452" fmla="*/ 845060 w 977755"/>
                <a:gd name="connsiteY452" fmla="*/ 102286 h 361466"/>
                <a:gd name="connsiteX453" fmla="*/ 871470 w 977755"/>
                <a:gd name="connsiteY453" fmla="*/ 75876 h 361466"/>
                <a:gd name="connsiteX454" fmla="*/ 47753 w 977755"/>
                <a:gd name="connsiteY454" fmla="*/ 54034 h 361466"/>
                <a:gd name="connsiteX455" fmla="*/ 56747 w 977755"/>
                <a:gd name="connsiteY455" fmla="*/ 63028 h 361466"/>
                <a:gd name="connsiteX456" fmla="*/ 47753 w 977755"/>
                <a:gd name="connsiteY456" fmla="*/ 72022 h 361466"/>
                <a:gd name="connsiteX457" fmla="*/ 38759 w 977755"/>
                <a:gd name="connsiteY457" fmla="*/ 63028 h 361466"/>
                <a:gd name="connsiteX458" fmla="*/ 47753 w 977755"/>
                <a:gd name="connsiteY458" fmla="*/ 54034 h 361466"/>
                <a:gd name="connsiteX459" fmla="*/ 126198 w 977755"/>
                <a:gd name="connsiteY459" fmla="*/ 53035 h 361466"/>
                <a:gd name="connsiteX460" fmla="*/ 136191 w 977755"/>
                <a:gd name="connsiteY460" fmla="*/ 63028 h 361466"/>
                <a:gd name="connsiteX461" fmla="*/ 126198 w 977755"/>
                <a:gd name="connsiteY461" fmla="*/ 73021 h 361466"/>
                <a:gd name="connsiteX462" fmla="*/ 116205 w 977755"/>
                <a:gd name="connsiteY462" fmla="*/ 63028 h 361466"/>
                <a:gd name="connsiteX463" fmla="*/ 126198 w 977755"/>
                <a:gd name="connsiteY463" fmla="*/ 53035 h 361466"/>
                <a:gd name="connsiteX464" fmla="*/ 283162 w 977755"/>
                <a:gd name="connsiteY464" fmla="*/ 50822 h 361466"/>
                <a:gd name="connsiteX465" fmla="*/ 295368 w 977755"/>
                <a:gd name="connsiteY465" fmla="*/ 63028 h 361466"/>
                <a:gd name="connsiteX466" fmla="*/ 283162 w 977755"/>
                <a:gd name="connsiteY466" fmla="*/ 75234 h 361466"/>
                <a:gd name="connsiteX467" fmla="*/ 270956 w 977755"/>
                <a:gd name="connsiteY467" fmla="*/ 63028 h 361466"/>
                <a:gd name="connsiteX468" fmla="*/ 283162 w 977755"/>
                <a:gd name="connsiteY468" fmla="*/ 50822 h 361466"/>
                <a:gd name="connsiteX469" fmla="*/ 361536 w 977755"/>
                <a:gd name="connsiteY469" fmla="*/ 49466 h 361466"/>
                <a:gd name="connsiteX470" fmla="*/ 375098 w 977755"/>
                <a:gd name="connsiteY470" fmla="*/ 63028 h 361466"/>
                <a:gd name="connsiteX471" fmla="*/ 361536 w 977755"/>
                <a:gd name="connsiteY471" fmla="*/ 76590 h 361466"/>
                <a:gd name="connsiteX472" fmla="*/ 347974 w 977755"/>
                <a:gd name="connsiteY472" fmla="*/ 63028 h 361466"/>
                <a:gd name="connsiteX473" fmla="*/ 361536 w 977755"/>
                <a:gd name="connsiteY473" fmla="*/ 49466 h 361466"/>
                <a:gd name="connsiteX474" fmla="*/ 518428 w 977755"/>
                <a:gd name="connsiteY474" fmla="*/ 46396 h 361466"/>
                <a:gd name="connsiteX475" fmla="*/ 535060 w 977755"/>
                <a:gd name="connsiteY475" fmla="*/ 63027 h 361466"/>
                <a:gd name="connsiteX476" fmla="*/ 518428 w 977755"/>
                <a:gd name="connsiteY476" fmla="*/ 79659 h 361466"/>
                <a:gd name="connsiteX477" fmla="*/ 501797 w 977755"/>
                <a:gd name="connsiteY477" fmla="*/ 63027 h 361466"/>
                <a:gd name="connsiteX478" fmla="*/ 518428 w 977755"/>
                <a:gd name="connsiteY478" fmla="*/ 46396 h 361466"/>
                <a:gd name="connsiteX479" fmla="*/ 596946 w 977755"/>
                <a:gd name="connsiteY479" fmla="*/ 44612 h 361466"/>
                <a:gd name="connsiteX480" fmla="*/ 615362 w 977755"/>
                <a:gd name="connsiteY480" fmla="*/ 63028 h 361466"/>
                <a:gd name="connsiteX481" fmla="*/ 596946 w 977755"/>
                <a:gd name="connsiteY481" fmla="*/ 81444 h 361466"/>
                <a:gd name="connsiteX482" fmla="*/ 578530 w 977755"/>
                <a:gd name="connsiteY482" fmla="*/ 63028 h 361466"/>
                <a:gd name="connsiteX483" fmla="*/ 596946 w 977755"/>
                <a:gd name="connsiteY483" fmla="*/ 44612 h 361466"/>
                <a:gd name="connsiteX484" fmla="*/ 753766 w 977755"/>
                <a:gd name="connsiteY484" fmla="*/ 40400 h 361466"/>
                <a:gd name="connsiteX485" fmla="*/ 776394 w 977755"/>
                <a:gd name="connsiteY485" fmla="*/ 63027 h 361466"/>
                <a:gd name="connsiteX486" fmla="*/ 753766 w 977755"/>
                <a:gd name="connsiteY486" fmla="*/ 85655 h 361466"/>
                <a:gd name="connsiteX487" fmla="*/ 731139 w 977755"/>
                <a:gd name="connsiteY487" fmla="*/ 63027 h 361466"/>
                <a:gd name="connsiteX488" fmla="*/ 753766 w 977755"/>
                <a:gd name="connsiteY488" fmla="*/ 40400 h 361466"/>
                <a:gd name="connsiteX489" fmla="*/ 832283 w 977755"/>
                <a:gd name="connsiteY489" fmla="*/ 37973 h 361466"/>
                <a:gd name="connsiteX490" fmla="*/ 857337 w 977755"/>
                <a:gd name="connsiteY490" fmla="*/ 63027 h 361466"/>
                <a:gd name="connsiteX491" fmla="*/ 832283 w 977755"/>
                <a:gd name="connsiteY491" fmla="*/ 88153 h 361466"/>
                <a:gd name="connsiteX492" fmla="*/ 807229 w 977755"/>
                <a:gd name="connsiteY492" fmla="*/ 63027 h 361466"/>
                <a:gd name="connsiteX493" fmla="*/ 832283 w 977755"/>
                <a:gd name="connsiteY493" fmla="*/ 37973 h 361466"/>
                <a:gd name="connsiteX494" fmla="*/ 8566 w 977755"/>
                <a:gd name="connsiteY494" fmla="*/ 15275 h 361466"/>
                <a:gd name="connsiteX495" fmla="*/ 15632 w 977755"/>
                <a:gd name="connsiteY495" fmla="*/ 19058 h 361466"/>
                <a:gd name="connsiteX496" fmla="*/ 17060 w 977755"/>
                <a:gd name="connsiteY496" fmla="*/ 23841 h 361466"/>
                <a:gd name="connsiteX497" fmla="*/ 16917 w 977755"/>
                <a:gd name="connsiteY497" fmla="*/ 25554 h 361466"/>
                <a:gd name="connsiteX498" fmla="*/ 15632 w 977755"/>
                <a:gd name="connsiteY498" fmla="*/ 28623 h 361466"/>
                <a:gd name="connsiteX499" fmla="*/ 8566 w 977755"/>
                <a:gd name="connsiteY499" fmla="*/ 32406 h 361466"/>
                <a:gd name="connsiteX500" fmla="*/ 6852 w 977755"/>
                <a:gd name="connsiteY500" fmla="*/ 32192 h 361466"/>
                <a:gd name="connsiteX501" fmla="*/ 2498 w 977755"/>
                <a:gd name="connsiteY501" fmla="*/ 29836 h 361466"/>
                <a:gd name="connsiteX502" fmla="*/ 1428 w 977755"/>
                <a:gd name="connsiteY502" fmla="*/ 28623 h 361466"/>
                <a:gd name="connsiteX503" fmla="*/ 143 w 977755"/>
                <a:gd name="connsiteY503" fmla="*/ 25554 h 361466"/>
                <a:gd name="connsiteX504" fmla="*/ 0 w 977755"/>
                <a:gd name="connsiteY504" fmla="*/ 23841 h 361466"/>
                <a:gd name="connsiteX505" fmla="*/ 143 w 977755"/>
                <a:gd name="connsiteY505" fmla="*/ 22127 h 361466"/>
                <a:gd name="connsiteX506" fmla="*/ 1428 w 977755"/>
                <a:gd name="connsiteY506" fmla="*/ 19058 h 361466"/>
                <a:gd name="connsiteX507" fmla="*/ 2498 w 977755"/>
                <a:gd name="connsiteY507" fmla="*/ 17773 h 361466"/>
                <a:gd name="connsiteX508" fmla="*/ 6852 w 977755"/>
                <a:gd name="connsiteY508" fmla="*/ 15418 h 361466"/>
                <a:gd name="connsiteX509" fmla="*/ 8566 w 977755"/>
                <a:gd name="connsiteY509" fmla="*/ 15275 h 361466"/>
                <a:gd name="connsiteX510" fmla="*/ 87011 w 977755"/>
                <a:gd name="connsiteY510" fmla="*/ 14347 h 361466"/>
                <a:gd name="connsiteX511" fmla="*/ 96505 w 977755"/>
                <a:gd name="connsiteY511" fmla="*/ 23840 h 361466"/>
                <a:gd name="connsiteX512" fmla="*/ 96291 w 977755"/>
                <a:gd name="connsiteY512" fmla="*/ 25768 h 361466"/>
                <a:gd name="connsiteX513" fmla="*/ 87011 w 977755"/>
                <a:gd name="connsiteY513" fmla="*/ 33334 h 361466"/>
                <a:gd name="connsiteX514" fmla="*/ 77732 w 977755"/>
                <a:gd name="connsiteY514" fmla="*/ 25768 h 361466"/>
                <a:gd name="connsiteX515" fmla="*/ 77518 w 977755"/>
                <a:gd name="connsiteY515" fmla="*/ 23840 h 361466"/>
                <a:gd name="connsiteX516" fmla="*/ 87011 w 977755"/>
                <a:gd name="connsiteY516" fmla="*/ 14347 h 361466"/>
                <a:gd name="connsiteX517" fmla="*/ 243832 w 977755"/>
                <a:gd name="connsiteY517" fmla="*/ 12205 h 361466"/>
                <a:gd name="connsiteX518" fmla="*/ 255467 w 977755"/>
                <a:gd name="connsiteY518" fmla="*/ 23840 h 361466"/>
                <a:gd name="connsiteX519" fmla="*/ 255253 w 977755"/>
                <a:gd name="connsiteY519" fmla="*/ 26195 h 361466"/>
                <a:gd name="connsiteX520" fmla="*/ 243832 w 977755"/>
                <a:gd name="connsiteY520" fmla="*/ 35475 h 361466"/>
                <a:gd name="connsiteX521" fmla="*/ 232411 w 977755"/>
                <a:gd name="connsiteY521" fmla="*/ 26195 h 361466"/>
                <a:gd name="connsiteX522" fmla="*/ 232197 w 977755"/>
                <a:gd name="connsiteY522" fmla="*/ 23840 h 361466"/>
                <a:gd name="connsiteX523" fmla="*/ 243832 w 977755"/>
                <a:gd name="connsiteY523" fmla="*/ 12205 h 361466"/>
                <a:gd name="connsiteX524" fmla="*/ 322349 w 977755"/>
                <a:gd name="connsiteY524" fmla="*/ 10921 h 361466"/>
                <a:gd name="connsiteX525" fmla="*/ 329559 w 977755"/>
                <a:gd name="connsiteY525" fmla="*/ 13134 h 361466"/>
                <a:gd name="connsiteX526" fmla="*/ 335198 w 977755"/>
                <a:gd name="connsiteY526" fmla="*/ 23841 h 361466"/>
                <a:gd name="connsiteX527" fmla="*/ 334912 w 977755"/>
                <a:gd name="connsiteY527" fmla="*/ 26410 h 361466"/>
                <a:gd name="connsiteX528" fmla="*/ 329559 w 977755"/>
                <a:gd name="connsiteY528" fmla="*/ 34476 h 361466"/>
                <a:gd name="connsiteX529" fmla="*/ 322349 w 977755"/>
                <a:gd name="connsiteY529" fmla="*/ 36689 h 361466"/>
                <a:gd name="connsiteX530" fmla="*/ 319780 w 977755"/>
                <a:gd name="connsiteY530" fmla="*/ 36404 h 361466"/>
                <a:gd name="connsiteX531" fmla="*/ 309787 w 977755"/>
                <a:gd name="connsiteY531" fmla="*/ 26410 h 361466"/>
                <a:gd name="connsiteX532" fmla="*/ 309501 w 977755"/>
                <a:gd name="connsiteY532" fmla="*/ 23841 h 361466"/>
                <a:gd name="connsiteX533" fmla="*/ 319780 w 977755"/>
                <a:gd name="connsiteY533" fmla="*/ 11207 h 361466"/>
                <a:gd name="connsiteX534" fmla="*/ 322349 w 977755"/>
                <a:gd name="connsiteY534" fmla="*/ 10921 h 361466"/>
                <a:gd name="connsiteX535" fmla="*/ 479098 w 977755"/>
                <a:gd name="connsiteY535" fmla="*/ 7994 h 361466"/>
                <a:gd name="connsiteX536" fmla="*/ 492232 w 977755"/>
                <a:gd name="connsiteY536" fmla="*/ 14989 h 361466"/>
                <a:gd name="connsiteX537" fmla="*/ 494944 w 977755"/>
                <a:gd name="connsiteY537" fmla="*/ 23840 h 361466"/>
                <a:gd name="connsiteX538" fmla="*/ 494659 w 977755"/>
                <a:gd name="connsiteY538" fmla="*/ 27052 h 361466"/>
                <a:gd name="connsiteX539" fmla="*/ 492303 w 977755"/>
                <a:gd name="connsiteY539" fmla="*/ 32691 h 361466"/>
                <a:gd name="connsiteX540" fmla="*/ 479098 w 977755"/>
                <a:gd name="connsiteY540" fmla="*/ 39615 h 361466"/>
                <a:gd name="connsiteX541" fmla="*/ 475886 w 977755"/>
                <a:gd name="connsiteY541" fmla="*/ 39258 h 361466"/>
                <a:gd name="connsiteX542" fmla="*/ 467891 w 977755"/>
                <a:gd name="connsiteY542" fmla="*/ 34975 h 361466"/>
                <a:gd name="connsiteX543" fmla="*/ 465964 w 977755"/>
                <a:gd name="connsiteY543" fmla="*/ 32620 h 361466"/>
                <a:gd name="connsiteX544" fmla="*/ 463608 w 977755"/>
                <a:gd name="connsiteY544" fmla="*/ 26981 h 361466"/>
                <a:gd name="connsiteX545" fmla="*/ 463323 w 977755"/>
                <a:gd name="connsiteY545" fmla="*/ 23769 h 361466"/>
                <a:gd name="connsiteX546" fmla="*/ 463608 w 977755"/>
                <a:gd name="connsiteY546" fmla="*/ 20557 h 361466"/>
                <a:gd name="connsiteX547" fmla="*/ 465964 w 977755"/>
                <a:gd name="connsiteY547" fmla="*/ 14918 h 361466"/>
                <a:gd name="connsiteX548" fmla="*/ 467891 w 977755"/>
                <a:gd name="connsiteY548" fmla="*/ 12562 h 361466"/>
                <a:gd name="connsiteX549" fmla="*/ 475886 w 977755"/>
                <a:gd name="connsiteY549" fmla="*/ 8280 h 361466"/>
                <a:gd name="connsiteX550" fmla="*/ 479098 w 977755"/>
                <a:gd name="connsiteY550" fmla="*/ 7994 h 361466"/>
                <a:gd name="connsiteX551" fmla="*/ 557687 w 977755"/>
                <a:gd name="connsiteY551" fmla="*/ 6352 h 361466"/>
                <a:gd name="connsiteX552" fmla="*/ 575175 w 977755"/>
                <a:gd name="connsiteY552" fmla="*/ 23840 h 361466"/>
                <a:gd name="connsiteX553" fmla="*/ 574818 w 977755"/>
                <a:gd name="connsiteY553" fmla="*/ 27338 h 361466"/>
                <a:gd name="connsiteX554" fmla="*/ 557687 w 977755"/>
                <a:gd name="connsiteY554" fmla="*/ 41328 h 361466"/>
                <a:gd name="connsiteX555" fmla="*/ 540556 w 977755"/>
                <a:gd name="connsiteY555" fmla="*/ 27338 h 361466"/>
                <a:gd name="connsiteX556" fmla="*/ 540199 w 977755"/>
                <a:gd name="connsiteY556" fmla="*/ 23840 h 361466"/>
                <a:gd name="connsiteX557" fmla="*/ 557687 w 977755"/>
                <a:gd name="connsiteY557" fmla="*/ 6352 h 361466"/>
                <a:gd name="connsiteX558" fmla="*/ 714579 w 977755"/>
                <a:gd name="connsiteY558" fmla="*/ 2284 h 361466"/>
                <a:gd name="connsiteX559" fmla="*/ 736064 w 977755"/>
                <a:gd name="connsiteY559" fmla="*/ 23769 h 361466"/>
                <a:gd name="connsiteX560" fmla="*/ 735636 w 977755"/>
                <a:gd name="connsiteY560" fmla="*/ 28123 h 361466"/>
                <a:gd name="connsiteX561" fmla="*/ 714579 w 977755"/>
                <a:gd name="connsiteY561" fmla="*/ 45326 h 361466"/>
                <a:gd name="connsiteX562" fmla="*/ 693522 w 977755"/>
                <a:gd name="connsiteY562" fmla="*/ 28123 h 361466"/>
                <a:gd name="connsiteX563" fmla="*/ 693094 w 977755"/>
                <a:gd name="connsiteY563" fmla="*/ 23769 h 361466"/>
                <a:gd name="connsiteX564" fmla="*/ 714579 w 977755"/>
                <a:gd name="connsiteY564" fmla="*/ 2284 h 361466"/>
                <a:gd name="connsiteX565" fmla="*/ 793025 w 977755"/>
                <a:gd name="connsiteY565" fmla="*/ 0 h 361466"/>
                <a:gd name="connsiteX566" fmla="*/ 806373 w 977755"/>
                <a:gd name="connsiteY566" fmla="*/ 4069 h 361466"/>
                <a:gd name="connsiteX567" fmla="*/ 816865 w 977755"/>
                <a:gd name="connsiteY567" fmla="*/ 23841 h 361466"/>
                <a:gd name="connsiteX568" fmla="*/ 816366 w 977755"/>
                <a:gd name="connsiteY568" fmla="*/ 28623 h 361466"/>
                <a:gd name="connsiteX569" fmla="*/ 806373 w 977755"/>
                <a:gd name="connsiteY569" fmla="*/ 43613 h 361466"/>
                <a:gd name="connsiteX570" fmla="*/ 793025 w 977755"/>
                <a:gd name="connsiteY570" fmla="*/ 47682 h 361466"/>
                <a:gd name="connsiteX571" fmla="*/ 788242 w 977755"/>
                <a:gd name="connsiteY571" fmla="*/ 47182 h 361466"/>
                <a:gd name="connsiteX572" fmla="*/ 769684 w 977755"/>
                <a:gd name="connsiteY572" fmla="*/ 28623 h 361466"/>
                <a:gd name="connsiteX573" fmla="*/ 769184 w 977755"/>
                <a:gd name="connsiteY573" fmla="*/ 23841 h 361466"/>
                <a:gd name="connsiteX574" fmla="*/ 788242 w 977755"/>
                <a:gd name="connsiteY574" fmla="*/ 500 h 361466"/>
                <a:gd name="connsiteX575" fmla="*/ 793025 w 977755"/>
                <a:gd name="connsiteY575" fmla="*/ 0 h 361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</a:cxnLst>
              <a:rect l="l" t="t" r="r" b="b"/>
              <a:pathLst>
                <a:path w="977755" h="361466">
                  <a:moveTo>
                    <a:pt x="8566" y="329059"/>
                  </a:moveTo>
                  <a:cubicBezTo>
                    <a:pt x="11492" y="329059"/>
                    <a:pt x="14062" y="330558"/>
                    <a:pt x="15632" y="332842"/>
                  </a:cubicBezTo>
                  <a:cubicBezTo>
                    <a:pt x="16489" y="334198"/>
                    <a:pt x="17060" y="335840"/>
                    <a:pt x="17060" y="337625"/>
                  </a:cubicBezTo>
                  <a:cubicBezTo>
                    <a:pt x="17060" y="338838"/>
                    <a:pt x="16846" y="339980"/>
                    <a:pt x="16417" y="340979"/>
                  </a:cubicBezTo>
                  <a:cubicBezTo>
                    <a:pt x="16203" y="341479"/>
                    <a:pt x="15918" y="341979"/>
                    <a:pt x="15632" y="342407"/>
                  </a:cubicBezTo>
                  <a:cubicBezTo>
                    <a:pt x="15347" y="342835"/>
                    <a:pt x="14990" y="343264"/>
                    <a:pt x="14633" y="343620"/>
                  </a:cubicBezTo>
                  <a:cubicBezTo>
                    <a:pt x="13062" y="345191"/>
                    <a:pt x="10921" y="346119"/>
                    <a:pt x="8566" y="346119"/>
                  </a:cubicBezTo>
                  <a:cubicBezTo>
                    <a:pt x="7994" y="346119"/>
                    <a:pt x="7423" y="346119"/>
                    <a:pt x="6852" y="345976"/>
                  </a:cubicBezTo>
                  <a:cubicBezTo>
                    <a:pt x="5139" y="345619"/>
                    <a:pt x="3640" y="344763"/>
                    <a:pt x="2498" y="343620"/>
                  </a:cubicBezTo>
                  <a:cubicBezTo>
                    <a:pt x="2070" y="343192"/>
                    <a:pt x="1713" y="342764"/>
                    <a:pt x="1428" y="342336"/>
                  </a:cubicBezTo>
                  <a:cubicBezTo>
                    <a:pt x="1142" y="341907"/>
                    <a:pt x="857" y="341408"/>
                    <a:pt x="642" y="340908"/>
                  </a:cubicBezTo>
                  <a:cubicBezTo>
                    <a:pt x="428" y="340408"/>
                    <a:pt x="286" y="339909"/>
                    <a:pt x="143" y="339338"/>
                  </a:cubicBezTo>
                  <a:cubicBezTo>
                    <a:pt x="71" y="338767"/>
                    <a:pt x="0" y="338196"/>
                    <a:pt x="0" y="337625"/>
                  </a:cubicBezTo>
                  <a:cubicBezTo>
                    <a:pt x="0" y="336982"/>
                    <a:pt x="71" y="336411"/>
                    <a:pt x="143" y="335911"/>
                  </a:cubicBezTo>
                  <a:cubicBezTo>
                    <a:pt x="357" y="334769"/>
                    <a:pt x="785" y="333770"/>
                    <a:pt x="1428" y="332842"/>
                  </a:cubicBezTo>
                  <a:cubicBezTo>
                    <a:pt x="1784" y="332342"/>
                    <a:pt x="2141" y="331914"/>
                    <a:pt x="2498" y="331557"/>
                  </a:cubicBezTo>
                  <a:cubicBezTo>
                    <a:pt x="3712" y="330344"/>
                    <a:pt x="5211" y="329559"/>
                    <a:pt x="6852" y="329202"/>
                  </a:cubicBezTo>
                  <a:cubicBezTo>
                    <a:pt x="7423" y="329130"/>
                    <a:pt x="7994" y="329059"/>
                    <a:pt x="8566" y="329059"/>
                  </a:cubicBezTo>
                  <a:close/>
                  <a:moveTo>
                    <a:pt x="86939" y="328060"/>
                  </a:moveTo>
                  <a:cubicBezTo>
                    <a:pt x="92222" y="328060"/>
                    <a:pt x="96433" y="332343"/>
                    <a:pt x="96433" y="337554"/>
                  </a:cubicBezTo>
                  <a:cubicBezTo>
                    <a:pt x="96433" y="338910"/>
                    <a:pt x="96219" y="340123"/>
                    <a:pt x="95719" y="341265"/>
                  </a:cubicBezTo>
                  <a:cubicBezTo>
                    <a:pt x="95219" y="342407"/>
                    <a:pt x="94506" y="343407"/>
                    <a:pt x="93578" y="344263"/>
                  </a:cubicBezTo>
                  <a:cubicBezTo>
                    <a:pt x="91865" y="345976"/>
                    <a:pt x="89509" y="347047"/>
                    <a:pt x="86868" y="347047"/>
                  </a:cubicBezTo>
                  <a:cubicBezTo>
                    <a:pt x="84227" y="347047"/>
                    <a:pt x="81872" y="345976"/>
                    <a:pt x="80158" y="344263"/>
                  </a:cubicBezTo>
                  <a:cubicBezTo>
                    <a:pt x="79302" y="343407"/>
                    <a:pt x="78659" y="342407"/>
                    <a:pt x="78160" y="341265"/>
                  </a:cubicBezTo>
                  <a:cubicBezTo>
                    <a:pt x="77732" y="340123"/>
                    <a:pt x="77446" y="338838"/>
                    <a:pt x="77446" y="337554"/>
                  </a:cubicBezTo>
                  <a:cubicBezTo>
                    <a:pt x="77446" y="332271"/>
                    <a:pt x="81729" y="328060"/>
                    <a:pt x="86939" y="328060"/>
                  </a:cubicBezTo>
                  <a:close/>
                  <a:moveTo>
                    <a:pt x="243903" y="325990"/>
                  </a:moveTo>
                  <a:cubicBezTo>
                    <a:pt x="250327" y="325990"/>
                    <a:pt x="255538" y="331201"/>
                    <a:pt x="255538" y="337625"/>
                  </a:cubicBezTo>
                  <a:cubicBezTo>
                    <a:pt x="255538" y="339195"/>
                    <a:pt x="255181" y="340766"/>
                    <a:pt x="254610" y="342122"/>
                  </a:cubicBezTo>
                  <a:cubicBezTo>
                    <a:pt x="253967" y="343478"/>
                    <a:pt x="253182" y="344763"/>
                    <a:pt x="252111" y="345834"/>
                  </a:cubicBezTo>
                  <a:cubicBezTo>
                    <a:pt x="250041" y="347975"/>
                    <a:pt x="247115" y="349260"/>
                    <a:pt x="243903" y="349260"/>
                  </a:cubicBezTo>
                  <a:cubicBezTo>
                    <a:pt x="240691" y="349260"/>
                    <a:pt x="237764" y="347904"/>
                    <a:pt x="235694" y="345834"/>
                  </a:cubicBezTo>
                  <a:cubicBezTo>
                    <a:pt x="234624" y="344763"/>
                    <a:pt x="233767" y="343478"/>
                    <a:pt x="233196" y="342122"/>
                  </a:cubicBezTo>
                  <a:cubicBezTo>
                    <a:pt x="232625" y="340766"/>
                    <a:pt x="232268" y="339195"/>
                    <a:pt x="232268" y="337625"/>
                  </a:cubicBezTo>
                  <a:cubicBezTo>
                    <a:pt x="232268" y="331201"/>
                    <a:pt x="237479" y="325990"/>
                    <a:pt x="243903" y="325990"/>
                  </a:cubicBezTo>
                  <a:close/>
                  <a:moveTo>
                    <a:pt x="322349" y="324705"/>
                  </a:moveTo>
                  <a:cubicBezTo>
                    <a:pt x="324990" y="324705"/>
                    <a:pt x="327489" y="325562"/>
                    <a:pt x="329559" y="326918"/>
                  </a:cubicBezTo>
                  <a:cubicBezTo>
                    <a:pt x="332913" y="329273"/>
                    <a:pt x="335198" y="333199"/>
                    <a:pt x="335198" y="337625"/>
                  </a:cubicBezTo>
                  <a:cubicBezTo>
                    <a:pt x="335198" y="339409"/>
                    <a:pt x="334841" y="341051"/>
                    <a:pt x="334198" y="342621"/>
                  </a:cubicBezTo>
                  <a:cubicBezTo>
                    <a:pt x="333556" y="344120"/>
                    <a:pt x="332557" y="345548"/>
                    <a:pt x="331414" y="346690"/>
                  </a:cubicBezTo>
                  <a:cubicBezTo>
                    <a:pt x="330843" y="347261"/>
                    <a:pt x="330201" y="347832"/>
                    <a:pt x="329559" y="348260"/>
                  </a:cubicBezTo>
                  <a:cubicBezTo>
                    <a:pt x="327489" y="349688"/>
                    <a:pt x="324990" y="350473"/>
                    <a:pt x="322349" y="350473"/>
                  </a:cubicBezTo>
                  <a:cubicBezTo>
                    <a:pt x="321493" y="350473"/>
                    <a:pt x="320636" y="350330"/>
                    <a:pt x="319780" y="350188"/>
                  </a:cubicBezTo>
                  <a:cubicBezTo>
                    <a:pt x="317281" y="349688"/>
                    <a:pt x="314997" y="348403"/>
                    <a:pt x="313284" y="346690"/>
                  </a:cubicBezTo>
                  <a:cubicBezTo>
                    <a:pt x="312071" y="345548"/>
                    <a:pt x="311143" y="344192"/>
                    <a:pt x="310500" y="342621"/>
                  </a:cubicBezTo>
                  <a:cubicBezTo>
                    <a:pt x="309858" y="341122"/>
                    <a:pt x="309501" y="339409"/>
                    <a:pt x="309501" y="337625"/>
                  </a:cubicBezTo>
                  <a:cubicBezTo>
                    <a:pt x="309501" y="331415"/>
                    <a:pt x="313927" y="326204"/>
                    <a:pt x="319780" y="324990"/>
                  </a:cubicBezTo>
                  <a:cubicBezTo>
                    <a:pt x="320565" y="324776"/>
                    <a:pt x="321493" y="324705"/>
                    <a:pt x="322349" y="324705"/>
                  </a:cubicBezTo>
                  <a:close/>
                  <a:moveTo>
                    <a:pt x="479098" y="321707"/>
                  </a:moveTo>
                  <a:cubicBezTo>
                    <a:pt x="484594" y="321707"/>
                    <a:pt x="489376" y="324491"/>
                    <a:pt x="492232" y="328702"/>
                  </a:cubicBezTo>
                  <a:cubicBezTo>
                    <a:pt x="493945" y="331272"/>
                    <a:pt x="494944" y="334270"/>
                    <a:pt x="494944" y="337553"/>
                  </a:cubicBezTo>
                  <a:cubicBezTo>
                    <a:pt x="494944" y="339695"/>
                    <a:pt x="494516" y="341836"/>
                    <a:pt x="493731" y="343692"/>
                  </a:cubicBezTo>
                  <a:cubicBezTo>
                    <a:pt x="493374" y="344691"/>
                    <a:pt x="492874" y="345548"/>
                    <a:pt x="492303" y="346404"/>
                  </a:cubicBezTo>
                  <a:cubicBezTo>
                    <a:pt x="491732" y="347261"/>
                    <a:pt x="491090" y="348046"/>
                    <a:pt x="490304" y="348760"/>
                  </a:cubicBezTo>
                  <a:cubicBezTo>
                    <a:pt x="487449" y="351615"/>
                    <a:pt x="483452" y="353400"/>
                    <a:pt x="479098" y="353400"/>
                  </a:cubicBezTo>
                  <a:cubicBezTo>
                    <a:pt x="477956" y="353400"/>
                    <a:pt x="476885" y="353257"/>
                    <a:pt x="475886" y="353043"/>
                  </a:cubicBezTo>
                  <a:cubicBezTo>
                    <a:pt x="472816" y="352472"/>
                    <a:pt x="470033" y="350901"/>
                    <a:pt x="467891" y="348760"/>
                  </a:cubicBezTo>
                  <a:cubicBezTo>
                    <a:pt x="467177" y="348046"/>
                    <a:pt x="466535" y="347261"/>
                    <a:pt x="465964" y="346404"/>
                  </a:cubicBezTo>
                  <a:cubicBezTo>
                    <a:pt x="465393" y="345548"/>
                    <a:pt x="464965" y="344620"/>
                    <a:pt x="464536" y="343692"/>
                  </a:cubicBezTo>
                  <a:cubicBezTo>
                    <a:pt x="464108" y="342693"/>
                    <a:pt x="463823" y="341693"/>
                    <a:pt x="463608" y="340694"/>
                  </a:cubicBezTo>
                  <a:cubicBezTo>
                    <a:pt x="463466" y="339623"/>
                    <a:pt x="463323" y="338553"/>
                    <a:pt x="463323" y="337482"/>
                  </a:cubicBezTo>
                  <a:cubicBezTo>
                    <a:pt x="463323" y="336340"/>
                    <a:pt x="463394" y="335269"/>
                    <a:pt x="463608" y="334270"/>
                  </a:cubicBezTo>
                  <a:cubicBezTo>
                    <a:pt x="464037" y="332200"/>
                    <a:pt x="464822" y="330344"/>
                    <a:pt x="465964" y="328631"/>
                  </a:cubicBezTo>
                  <a:cubicBezTo>
                    <a:pt x="466535" y="327774"/>
                    <a:pt x="467177" y="326989"/>
                    <a:pt x="467891" y="326275"/>
                  </a:cubicBezTo>
                  <a:cubicBezTo>
                    <a:pt x="470033" y="324134"/>
                    <a:pt x="472816" y="322635"/>
                    <a:pt x="475886" y="321993"/>
                  </a:cubicBezTo>
                  <a:cubicBezTo>
                    <a:pt x="476956" y="321850"/>
                    <a:pt x="478027" y="321707"/>
                    <a:pt x="479098" y="321707"/>
                  </a:cubicBezTo>
                  <a:close/>
                  <a:moveTo>
                    <a:pt x="557687" y="320066"/>
                  </a:moveTo>
                  <a:cubicBezTo>
                    <a:pt x="567323" y="320066"/>
                    <a:pt x="575175" y="327918"/>
                    <a:pt x="575175" y="337554"/>
                  </a:cubicBezTo>
                  <a:cubicBezTo>
                    <a:pt x="575175" y="339981"/>
                    <a:pt x="574675" y="342336"/>
                    <a:pt x="573819" y="344406"/>
                  </a:cubicBezTo>
                  <a:cubicBezTo>
                    <a:pt x="572891" y="346476"/>
                    <a:pt x="571606" y="348404"/>
                    <a:pt x="570178" y="349974"/>
                  </a:cubicBezTo>
                  <a:cubicBezTo>
                    <a:pt x="566966" y="353115"/>
                    <a:pt x="562612" y="355113"/>
                    <a:pt x="557758" y="355113"/>
                  </a:cubicBezTo>
                  <a:cubicBezTo>
                    <a:pt x="552905" y="355113"/>
                    <a:pt x="548479" y="353115"/>
                    <a:pt x="545338" y="349974"/>
                  </a:cubicBezTo>
                  <a:cubicBezTo>
                    <a:pt x="543697" y="348404"/>
                    <a:pt x="542412" y="346476"/>
                    <a:pt x="541555" y="344406"/>
                  </a:cubicBezTo>
                  <a:cubicBezTo>
                    <a:pt x="540699" y="342265"/>
                    <a:pt x="540199" y="339981"/>
                    <a:pt x="540199" y="337554"/>
                  </a:cubicBezTo>
                  <a:cubicBezTo>
                    <a:pt x="540199" y="327918"/>
                    <a:pt x="548051" y="320066"/>
                    <a:pt x="557687" y="320066"/>
                  </a:cubicBezTo>
                  <a:close/>
                  <a:moveTo>
                    <a:pt x="714579" y="316140"/>
                  </a:moveTo>
                  <a:cubicBezTo>
                    <a:pt x="726428" y="316140"/>
                    <a:pt x="736064" y="325776"/>
                    <a:pt x="736064" y="337625"/>
                  </a:cubicBezTo>
                  <a:cubicBezTo>
                    <a:pt x="736064" y="340552"/>
                    <a:pt x="735422" y="343407"/>
                    <a:pt x="734351" y="345977"/>
                  </a:cubicBezTo>
                  <a:cubicBezTo>
                    <a:pt x="733281" y="348546"/>
                    <a:pt x="731710" y="350830"/>
                    <a:pt x="729854" y="352829"/>
                  </a:cubicBezTo>
                  <a:cubicBezTo>
                    <a:pt x="726000" y="356684"/>
                    <a:pt x="720575" y="359111"/>
                    <a:pt x="714651" y="359111"/>
                  </a:cubicBezTo>
                  <a:cubicBezTo>
                    <a:pt x="708726" y="359111"/>
                    <a:pt x="703373" y="356755"/>
                    <a:pt x="699447" y="352829"/>
                  </a:cubicBezTo>
                  <a:cubicBezTo>
                    <a:pt x="697448" y="350902"/>
                    <a:pt x="695878" y="348546"/>
                    <a:pt x="694807" y="345977"/>
                  </a:cubicBezTo>
                  <a:cubicBezTo>
                    <a:pt x="693665" y="343407"/>
                    <a:pt x="693094" y="340623"/>
                    <a:pt x="693094" y="337625"/>
                  </a:cubicBezTo>
                  <a:cubicBezTo>
                    <a:pt x="693094" y="325776"/>
                    <a:pt x="702730" y="316140"/>
                    <a:pt x="714579" y="316140"/>
                  </a:cubicBezTo>
                  <a:close/>
                  <a:moveTo>
                    <a:pt x="793025" y="313784"/>
                  </a:moveTo>
                  <a:cubicBezTo>
                    <a:pt x="797950" y="313784"/>
                    <a:pt x="802590" y="315283"/>
                    <a:pt x="806373" y="317853"/>
                  </a:cubicBezTo>
                  <a:cubicBezTo>
                    <a:pt x="812725" y="322135"/>
                    <a:pt x="816865" y="329416"/>
                    <a:pt x="816865" y="337625"/>
                  </a:cubicBezTo>
                  <a:cubicBezTo>
                    <a:pt x="816865" y="340908"/>
                    <a:pt x="816223" y="344049"/>
                    <a:pt x="815010" y="346904"/>
                  </a:cubicBezTo>
                  <a:cubicBezTo>
                    <a:pt x="813796" y="349759"/>
                    <a:pt x="812012" y="352329"/>
                    <a:pt x="809870" y="354470"/>
                  </a:cubicBezTo>
                  <a:cubicBezTo>
                    <a:pt x="808800" y="355541"/>
                    <a:pt x="807586" y="356469"/>
                    <a:pt x="806373" y="357397"/>
                  </a:cubicBezTo>
                  <a:cubicBezTo>
                    <a:pt x="802518" y="359967"/>
                    <a:pt x="797950" y="361466"/>
                    <a:pt x="793025" y="361466"/>
                  </a:cubicBezTo>
                  <a:cubicBezTo>
                    <a:pt x="791383" y="361466"/>
                    <a:pt x="789813" y="361251"/>
                    <a:pt x="788242" y="360966"/>
                  </a:cubicBezTo>
                  <a:cubicBezTo>
                    <a:pt x="783603" y="360038"/>
                    <a:pt x="779391" y="357682"/>
                    <a:pt x="776179" y="354470"/>
                  </a:cubicBezTo>
                  <a:cubicBezTo>
                    <a:pt x="773966" y="352329"/>
                    <a:pt x="772253" y="349759"/>
                    <a:pt x="771040" y="346904"/>
                  </a:cubicBezTo>
                  <a:cubicBezTo>
                    <a:pt x="769826" y="344049"/>
                    <a:pt x="769184" y="340908"/>
                    <a:pt x="769184" y="337625"/>
                  </a:cubicBezTo>
                  <a:cubicBezTo>
                    <a:pt x="769184" y="326133"/>
                    <a:pt x="777393" y="316496"/>
                    <a:pt x="788242" y="314284"/>
                  </a:cubicBezTo>
                  <a:cubicBezTo>
                    <a:pt x="789741" y="313927"/>
                    <a:pt x="791383" y="313784"/>
                    <a:pt x="793025" y="313784"/>
                  </a:cubicBezTo>
                  <a:close/>
                  <a:moveTo>
                    <a:pt x="47753" y="289372"/>
                  </a:moveTo>
                  <a:cubicBezTo>
                    <a:pt x="52749" y="289372"/>
                    <a:pt x="56747" y="293369"/>
                    <a:pt x="56747" y="298366"/>
                  </a:cubicBezTo>
                  <a:cubicBezTo>
                    <a:pt x="56747" y="303362"/>
                    <a:pt x="52749" y="307360"/>
                    <a:pt x="47753" y="307360"/>
                  </a:cubicBezTo>
                  <a:cubicBezTo>
                    <a:pt x="42756" y="307360"/>
                    <a:pt x="38759" y="303362"/>
                    <a:pt x="38759" y="298366"/>
                  </a:cubicBezTo>
                  <a:cubicBezTo>
                    <a:pt x="38759" y="293369"/>
                    <a:pt x="42756" y="289372"/>
                    <a:pt x="47753" y="289372"/>
                  </a:cubicBezTo>
                  <a:close/>
                  <a:moveTo>
                    <a:pt x="126198" y="288373"/>
                  </a:moveTo>
                  <a:cubicBezTo>
                    <a:pt x="131694" y="288373"/>
                    <a:pt x="136191" y="292870"/>
                    <a:pt x="136191" y="298366"/>
                  </a:cubicBezTo>
                  <a:cubicBezTo>
                    <a:pt x="136191" y="303862"/>
                    <a:pt x="131694" y="308359"/>
                    <a:pt x="126198" y="308359"/>
                  </a:cubicBezTo>
                  <a:cubicBezTo>
                    <a:pt x="120631" y="308359"/>
                    <a:pt x="116205" y="303862"/>
                    <a:pt x="116205" y="298366"/>
                  </a:cubicBezTo>
                  <a:cubicBezTo>
                    <a:pt x="116205" y="292799"/>
                    <a:pt x="120702" y="288373"/>
                    <a:pt x="126198" y="288373"/>
                  </a:cubicBezTo>
                  <a:close/>
                  <a:moveTo>
                    <a:pt x="283162" y="286160"/>
                  </a:moveTo>
                  <a:cubicBezTo>
                    <a:pt x="289872" y="286160"/>
                    <a:pt x="295368" y="291585"/>
                    <a:pt x="295368" y="298366"/>
                  </a:cubicBezTo>
                  <a:cubicBezTo>
                    <a:pt x="295368" y="305147"/>
                    <a:pt x="289872" y="310572"/>
                    <a:pt x="283162" y="310572"/>
                  </a:cubicBezTo>
                  <a:cubicBezTo>
                    <a:pt x="276452" y="310572"/>
                    <a:pt x="270956" y="305147"/>
                    <a:pt x="270956" y="298366"/>
                  </a:cubicBezTo>
                  <a:cubicBezTo>
                    <a:pt x="270956" y="291656"/>
                    <a:pt x="276381" y="286160"/>
                    <a:pt x="283162" y="286160"/>
                  </a:cubicBezTo>
                  <a:close/>
                  <a:moveTo>
                    <a:pt x="361536" y="284804"/>
                  </a:moveTo>
                  <a:cubicBezTo>
                    <a:pt x="369031" y="284804"/>
                    <a:pt x="375098" y="290871"/>
                    <a:pt x="375098" y="298366"/>
                  </a:cubicBezTo>
                  <a:cubicBezTo>
                    <a:pt x="375098" y="305861"/>
                    <a:pt x="369031" y="311928"/>
                    <a:pt x="361536" y="311928"/>
                  </a:cubicBezTo>
                  <a:cubicBezTo>
                    <a:pt x="354041" y="311928"/>
                    <a:pt x="347974" y="305861"/>
                    <a:pt x="347974" y="298366"/>
                  </a:cubicBezTo>
                  <a:cubicBezTo>
                    <a:pt x="347974" y="290871"/>
                    <a:pt x="354041" y="284804"/>
                    <a:pt x="361536" y="284804"/>
                  </a:cubicBezTo>
                  <a:close/>
                  <a:moveTo>
                    <a:pt x="518428" y="281735"/>
                  </a:moveTo>
                  <a:cubicBezTo>
                    <a:pt x="527636" y="281735"/>
                    <a:pt x="535060" y="289158"/>
                    <a:pt x="535060" y="298366"/>
                  </a:cubicBezTo>
                  <a:cubicBezTo>
                    <a:pt x="535060" y="307574"/>
                    <a:pt x="527636" y="314998"/>
                    <a:pt x="518428" y="314998"/>
                  </a:cubicBezTo>
                  <a:cubicBezTo>
                    <a:pt x="509220" y="314998"/>
                    <a:pt x="501797" y="307574"/>
                    <a:pt x="501797" y="298366"/>
                  </a:cubicBezTo>
                  <a:cubicBezTo>
                    <a:pt x="501797" y="289158"/>
                    <a:pt x="509220" y="281735"/>
                    <a:pt x="518428" y="281735"/>
                  </a:cubicBezTo>
                  <a:close/>
                  <a:moveTo>
                    <a:pt x="596946" y="279950"/>
                  </a:moveTo>
                  <a:cubicBezTo>
                    <a:pt x="607082" y="279950"/>
                    <a:pt x="615362" y="288159"/>
                    <a:pt x="615362" y="298366"/>
                  </a:cubicBezTo>
                  <a:cubicBezTo>
                    <a:pt x="615362" y="308573"/>
                    <a:pt x="607082" y="316782"/>
                    <a:pt x="596946" y="316782"/>
                  </a:cubicBezTo>
                  <a:cubicBezTo>
                    <a:pt x="586810" y="316782"/>
                    <a:pt x="578530" y="308573"/>
                    <a:pt x="578530" y="298366"/>
                  </a:cubicBezTo>
                  <a:cubicBezTo>
                    <a:pt x="578530" y="288230"/>
                    <a:pt x="586739" y="279950"/>
                    <a:pt x="596946" y="279950"/>
                  </a:cubicBezTo>
                  <a:close/>
                  <a:moveTo>
                    <a:pt x="753766" y="275739"/>
                  </a:moveTo>
                  <a:cubicBezTo>
                    <a:pt x="766258" y="275739"/>
                    <a:pt x="776394" y="285875"/>
                    <a:pt x="776394" y="298366"/>
                  </a:cubicBezTo>
                  <a:cubicBezTo>
                    <a:pt x="776394" y="310858"/>
                    <a:pt x="766258" y="320994"/>
                    <a:pt x="753766" y="320994"/>
                  </a:cubicBezTo>
                  <a:cubicBezTo>
                    <a:pt x="741275" y="320994"/>
                    <a:pt x="731139" y="310858"/>
                    <a:pt x="731139" y="298366"/>
                  </a:cubicBezTo>
                  <a:cubicBezTo>
                    <a:pt x="731139" y="285875"/>
                    <a:pt x="741275" y="275739"/>
                    <a:pt x="753766" y="275739"/>
                  </a:cubicBezTo>
                  <a:close/>
                  <a:moveTo>
                    <a:pt x="832283" y="273241"/>
                  </a:moveTo>
                  <a:cubicBezTo>
                    <a:pt x="846131" y="273241"/>
                    <a:pt x="857337" y="284519"/>
                    <a:pt x="857337" y="298367"/>
                  </a:cubicBezTo>
                  <a:cubicBezTo>
                    <a:pt x="857337" y="312214"/>
                    <a:pt x="846059" y="323421"/>
                    <a:pt x="832283" y="323421"/>
                  </a:cubicBezTo>
                  <a:cubicBezTo>
                    <a:pt x="818436" y="323421"/>
                    <a:pt x="807229" y="312214"/>
                    <a:pt x="807229" y="298367"/>
                  </a:cubicBezTo>
                  <a:cubicBezTo>
                    <a:pt x="807229" y="284448"/>
                    <a:pt x="818436" y="273241"/>
                    <a:pt x="832283" y="273241"/>
                  </a:cubicBezTo>
                  <a:close/>
                  <a:moveTo>
                    <a:pt x="86939" y="249685"/>
                  </a:moveTo>
                  <a:cubicBezTo>
                    <a:pt x="92222" y="249685"/>
                    <a:pt x="96433" y="253968"/>
                    <a:pt x="96433" y="259179"/>
                  </a:cubicBezTo>
                  <a:cubicBezTo>
                    <a:pt x="96433" y="264389"/>
                    <a:pt x="92222" y="268601"/>
                    <a:pt x="86939" y="268672"/>
                  </a:cubicBezTo>
                  <a:cubicBezTo>
                    <a:pt x="81657" y="268672"/>
                    <a:pt x="77446" y="264389"/>
                    <a:pt x="77446" y="259179"/>
                  </a:cubicBezTo>
                  <a:cubicBezTo>
                    <a:pt x="77446" y="253896"/>
                    <a:pt x="81729" y="249685"/>
                    <a:pt x="86939" y="249685"/>
                  </a:cubicBezTo>
                  <a:close/>
                  <a:moveTo>
                    <a:pt x="165457" y="248686"/>
                  </a:moveTo>
                  <a:cubicBezTo>
                    <a:pt x="169097" y="248686"/>
                    <a:pt x="172309" y="250542"/>
                    <a:pt x="174165" y="253326"/>
                  </a:cubicBezTo>
                  <a:cubicBezTo>
                    <a:pt x="175307" y="254967"/>
                    <a:pt x="175950" y="257037"/>
                    <a:pt x="175950" y="259179"/>
                  </a:cubicBezTo>
                  <a:cubicBezTo>
                    <a:pt x="175950" y="261320"/>
                    <a:pt x="175307" y="263390"/>
                    <a:pt x="174165" y="265032"/>
                  </a:cubicBezTo>
                  <a:cubicBezTo>
                    <a:pt x="172238" y="267816"/>
                    <a:pt x="169026" y="269672"/>
                    <a:pt x="165457" y="269814"/>
                  </a:cubicBezTo>
                  <a:cubicBezTo>
                    <a:pt x="164672" y="269814"/>
                    <a:pt x="164029" y="269743"/>
                    <a:pt x="163315" y="269600"/>
                  </a:cubicBezTo>
                  <a:cubicBezTo>
                    <a:pt x="161317" y="269172"/>
                    <a:pt x="159461" y="268173"/>
                    <a:pt x="158033" y="266745"/>
                  </a:cubicBezTo>
                  <a:cubicBezTo>
                    <a:pt x="157534" y="266245"/>
                    <a:pt x="157105" y="265746"/>
                    <a:pt x="156748" y="265175"/>
                  </a:cubicBezTo>
                  <a:cubicBezTo>
                    <a:pt x="156035" y="264033"/>
                    <a:pt x="155464" y="262748"/>
                    <a:pt x="155178" y="261392"/>
                  </a:cubicBezTo>
                  <a:cubicBezTo>
                    <a:pt x="155035" y="260678"/>
                    <a:pt x="154964" y="259964"/>
                    <a:pt x="154964" y="259250"/>
                  </a:cubicBezTo>
                  <a:cubicBezTo>
                    <a:pt x="154964" y="258465"/>
                    <a:pt x="155035" y="257823"/>
                    <a:pt x="155178" y="257109"/>
                  </a:cubicBezTo>
                  <a:cubicBezTo>
                    <a:pt x="155464" y="255681"/>
                    <a:pt x="155963" y="254468"/>
                    <a:pt x="156748" y="253326"/>
                  </a:cubicBezTo>
                  <a:cubicBezTo>
                    <a:pt x="157105" y="252755"/>
                    <a:pt x="157534" y="252255"/>
                    <a:pt x="158033" y="251755"/>
                  </a:cubicBezTo>
                  <a:cubicBezTo>
                    <a:pt x="159461" y="250328"/>
                    <a:pt x="161245" y="249328"/>
                    <a:pt x="163315" y="248900"/>
                  </a:cubicBezTo>
                  <a:cubicBezTo>
                    <a:pt x="164029" y="248757"/>
                    <a:pt x="164743" y="248686"/>
                    <a:pt x="165457" y="248686"/>
                  </a:cubicBezTo>
                  <a:close/>
                  <a:moveTo>
                    <a:pt x="322349" y="246259"/>
                  </a:moveTo>
                  <a:cubicBezTo>
                    <a:pt x="324990" y="246259"/>
                    <a:pt x="327489" y="247116"/>
                    <a:pt x="329559" y="248472"/>
                  </a:cubicBezTo>
                  <a:cubicBezTo>
                    <a:pt x="332913" y="250827"/>
                    <a:pt x="335198" y="254753"/>
                    <a:pt x="335198" y="259179"/>
                  </a:cubicBezTo>
                  <a:cubicBezTo>
                    <a:pt x="335198" y="263604"/>
                    <a:pt x="332985" y="267530"/>
                    <a:pt x="329559" y="269886"/>
                  </a:cubicBezTo>
                  <a:cubicBezTo>
                    <a:pt x="327489" y="271313"/>
                    <a:pt x="324990" y="272098"/>
                    <a:pt x="322349" y="272098"/>
                  </a:cubicBezTo>
                  <a:cubicBezTo>
                    <a:pt x="321493" y="272098"/>
                    <a:pt x="320636" y="271956"/>
                    <a:pt x="319780" y="271813"/>
                  </a:cubicBezTo>
                  <a:cubicBezTo>
                    <a:pt x="313927" y="270599"/>
                    <a:pt x="309501" y="265389"/>
                    <a:pt x="309501" y="259179"/>
                  </a:cubicBezTo>
                  <a:cubicBezTo>
                    <a:pt x="309501" y="252969"/>
                    <a:pt x="313927" y="247758"/>
                    <a:pt x="319780" y="246545"/>
                  </a:cubicBezTo>
                  <a:cubicBezTo>
                    <a:pt x="320565" y="246330"/>
                    <a:pt x="321493" y="246259"/>
                    <a:pt x="322349" y="246259"/>
                  </a:cubicBezTo>
                  <a:close/>
                  <a:moveTo>
                    <a:pt x="400795" y="244903"/>
                  </a:moveTo>
                  <a:cubicBezTo>
                    <a:pt x="408718" y="244903"/>
                    <a:pt x="415071" y="251327"/>
                    <a:pt x="415071" y="259179"/>
                  </a:cubicBezTo>
                  <a:cubicBezTo>
                    <a:pt x="415071" y="267031"/>
                    <a:pt x="408647" y="273455"/>
                    <a:pt x="400795" y="273455"/>
                  </a:cubicBezTo>
                  <a:cubicBezTo>
                    <a:pt x="392943" y="273455"/>
                    <a:pt x="386519" y="267031"/>
                    <a:pt x="386519" y="259179"/>
                  </a:cubicBezTo>
                  <a:cubicBezTo>
                    <a:pt x="386519" y="251256"/>
                    <a:pt x="392943" y="244903"/>
                    <a:pt x="400795" y="244903"/>
                  </a:cubicBezTo>
                  <a:close/>
                  <a:moveTo>
                    <a:pt x="557687" y="241691"/>
                  </a:moveTo>
                  <a:cubicBezTo>
                    <a:pt x="567323" y="241691"/>
                    <a:pt x="575175" y="249543"/>
                    <a:pt x="575175" y="259179"/>
                  </a:cubicBezTo>
                  <a:cubicBezTo>
                    <a:pt x="575175" y="268815"/>
                    <a:pt x="567323" y="276667"/>
                    <a:pt x="557687" y="276667"/>
                  </a:cubicBezTo>
                  <a:cubicBezTo>
                    <a:pt x="548051" y="276667"/>
                    <a:pt x="540199" y="268815"/>
                    <a:pt x="540199" y="259179"/>
                  </a:cubicBezTo>
                  <a:cubicBezTo>
                    <a:pt x="540199" y="249543"/>
                    <a:pt x="548051" y="241691"/>
                    <a:pt x="557687" y="241691"/>
                  </a:cubicBezTo>
                  <a:close/>
                  <a:moveTo>
                    <a:pt x="636061" y="239764"/>
                  </a:moveTo>
                  <a:cubicBezTo>
                    <a:pt x="642771" y="239764"/>
                    <a:pt x="648695" y="243190"/>
                    <a:pt x="652193" y="248330"/>
                  </a:cubicBezTo>
                  <a:cubicBezTo>
                    <a:pt x="654263" y="251399"/>
                    <a:pt x="655476" y="255182"/>
                    <a:pt x="655476" y="259179"/>
                  </a:cubicBezTo>
                  <a:cubicBezTo>
                    <a:pt x="655476" y="263177"/>
                    <a:pt x="654263" y="266960"/>
                    <a:pt x="652193" y="270029"/>
                  </a:cubicBezTo>
                  <a:cubicBezTo>
                    <a:pt x="648695" y="275168"/>
                    <a:pt x="642842" y="278594"/>
                    <a:pt x="636061" y="278594"/>
                  </a:cubicBezTo>
                  <a:cubicBezTo>
                    <a:pt x="634705" y="278594"/>
                    <a:pt x="633420" y="278452"/>
                    <a:pt x="632135" y="278166"/>
                  </a:cubicBezTo>
                  <a:cubicBezTo>
                    <a:pt x="628352" y="277381"/>
                    <a:pt x="624997" y="275525"/>
                    <a:pt x="622356" y="272884"/>
                  </a:cubicBezTo>
                  <a:cubicBezTo>
                    <a:pt x="621500" y="272028"/>
                    <a:pt x="620715" y="271028"/>
                    <a:pt x="620001" y="270029"/>
                  </a:cubicBezTo>
                  <a:cubicBezTo>
                    <a:pt x="618573" y="267959"/>
                    <a:pt x="617574" y="265603"/>
                    <a:pt x="617074" y="263105"/>
                  </a:cubicBezTo>
                  <a:cubicBezTo>
                    <a:pt x="616789" y="261820"/>
                    <a:pt x="616646" y="260535"/>
                    <a:pt x="616646" y="259179"/>
                  </a:cubicBezTo>
                  <a:cubicBezTo>
                    <a:pt x="616646" y="257823"/>
                    <a:pt x="616789" y="256538"/>
                    <a:pt x="617074" y="255253"/>
                  </a:cubicBezTo>
                  <a:cubicBezTo>
                    <a:pt x="617574" y="252755"/>
                    <a:pt x="618573" y="250400"/>
                    <a:pt x="620001" y="248330"/>
                  </a:cubicBezTo>
                  <a:cubicBezTo>
                    <a:pt x="620715" y="247330"/>
                    <a:pt x="621500" y="246331"/>
                    <a:pt x="622356" y="245474"/>
                  </a:cubicBezTo>
                  <a:cubicBezTo>
                    <a:pt x="624926" y="242833"/>
                    <a:pt x="628352" y="240977"/>
                    <a:pt x="632135" y="240192"/>
                  </a:cubicBezTo>
                  <a:cubicBezTo>
                    <a:pt x="633420" y="239907"/>
                    <a:pt x="634705" y="239764"/>
                    <a:pt x="636061" y="239764"/>
                  </a:cubicBezTo>
                  <a:close/>
                  <a:moveTo>
                    <a:pt x="793025" y="235338"/>
                  </a:moveTo>
                  <a:cubicBezTo>
                    <a:pt x="797950" y="235338"/>
                    <a:pt x="802590" y="236837"/>
                    <a:pt x="806373" y="239407"/>
                  </a:cubicBezTo>
                  <a:cubicBezTo>
                    <a:pt x="812725" y="243689"/>
                    <a:pt x="816865" y="250970"/>
                    <a:pt x="816865" y="259179"/>
                  </a:cubicBezTo>
                  <a:cubicBezTo>
                    <a:pt x="816865" y="267387"/>
                    <a:pt x="812654" y="274597"/>
                    <a:pt x="806373" y="278951"/>
                  </a:cubicBezTo>
                  <a:cubicBezTo>
                    <a:pt x="802518" y="281521"/>
                    <a:pt x="797950" y="283020"/>
                    <a:pt x="793025" y="283020"/>
                  </a:cubicBezTo>
                  <a:cubicBezTo>
                    <a:pt x="791383" y="283020"/>
                    <a:pt x="789813" y="282805"/>
                    <a:pt x="788242" y="282520"/>
                  </a:cubicBezTo>
                  <a:cubicBezTo>
                    <a:pt x="777321" y="280307"/>
                    <a:pt x="769184" y="270671"/>
                    <a:pt x="769184" y="259179"/>
                  </a:cubicBezTo>
                  <a:cubicBezTo>
                    <a:pt x="769184" y="247687"/>
                    <a:pt x="777393" y="238050"/>
                    <a:pt x="788242" y="235838"/>
                  </a:cubicBezTo>
                  <a:cubicBezTo>
                    <a:pt x="789741" y="235481"/>
                    <a:pt x="791383" y="235338"/>
                    <a:pt x="793025" y="235338"/>
                  </a:cubicBezTo>
                  <a:close/>
                  <a:moveTo>
                    <a:pt x="871470" y="232768"/>
                  </a:moveTo>
                  <a:cubicBezTo>
                    <a:pt x="886032" y="232768"/>
                    <a:pt x="897881" y="244617"/>
                    <a:pt x="897881" y="259178"/>
                  </a:cubicBezTo>
                  <a:cubicBezTo>
                    <a:pt x="897881" y="273740"/>
                    <a:pt x="886032" y="285589"/>
                    <a:pt x="871470" y="285589"/>
                  </a:cubicBezTo>
                  <a:cubicBezTo>
                    <a:pt x="856909" y="285589"/>
                    <a:pt x="845060" y="273740"/>
                    <a:pt x="845060" y="259178"/>
                  </a:cubicBezTo>
                  <a:cubicBezTo>
                    <a:pt x="845060" y="244617"/>
                    <a:pt x="856909" y="232768"/>
                    <a:pt x="871470" y="232768"/>
                  </a:cubicBezTo>
                  <a:close/>
                  <a:moveTo>
                    <a:pt x="126198" y="209927"/>
                  </a:moveTo>
                  <a:cubicBezTo>
                    <a:pt x="131694" y="209927"/>
                    <a:pt x="136191" y="214424"/>
                    <a:pt x="136191" y="219920"/>
                  </a:cubicBezTo>
                  <a:cubicBezTo>
                    <a:pt x="136191" y="225416"/>
                    <a:pt x="131694" y="229913"/>
                    <a:pt x="126198" y="229913"/>
                  </a:cubicBezTo>
                  <a:cubicBezTo>
                    <a:pt x="120631" y="229913"/>
                    <a:pt x="116205" y="225416"/>
                    <a:pt x="116205" y="219920"/>
                  </a:cubicBezTo>
                  <a:cubicBezTo>
                    <a:pt x="116205" y="214353"/>
                    <a:pt x="120702" y="209927"/>
                    <a:pt x="126198" y="209927"/>
                  </a:cubicBezTo>
                  <a:close/>
                  <a:moveTo>
                    <a:pt x="204644" y="208856"/>
                  </a:moveTo>
                  <a:cubicBezTo>
                    <a:pt x="210782" y="208856"/>
                    <a:pt x="215708" y="213853"/>
                    <a:pt x="215708" y="219920"/>
                  </a:cubicBezTo>
                  <a:cubicBezTo>
                    <a:pt x="215708" y="226058"/>
                    <a:pt x="210782" y="230984"/>
                    <a:pt x="204644" y="230984"/>
                  </a:cubicBezTo>
                  <a:cubicBezTo>
                    <a:pt x="198505" y="230984"/>
                    <a:pt x="193580" y="225987"/>
                    <a:pt x="193580" y="219920"/>
                  </a:cubicBezTo>
                  <a:cubicBezTo>
                    <a:pt x="193580" y="213781"/>
                    <a:pt x="198577" y="208856"/>
                    <a:pt x="204644" y="208856"/>
                  </a:cubicBezTo>
                  <a:close/>
                  <a:moveTo>
                    <a:pt x="361536" y="206358"/>
                  </a:moveTo>
                  <a:cubicBezTo>
                    <a:pt x="369031" y="206358"/>
                    <a:pt x="375098" y="212425"/>
                    <a:pt x="375098" y="219920"/>
                  </a:cubicBezTo>
                  <a:cubicBezTo>
                    <a:pt x="375098" y="227415"/>
                    <a:pt x="369031" y="233482"/>
                    <a:pt x="361536" y="233482"/>
                  </a:cubicBezTo>
                  <a:cubicBezTo>
                    <a:pt x="354041" y="233482"/>
                    <a:pt x="347974" y="227415"/>
                    <a:pt x="347974" y="219920"/>
                  </a:cubicBezTo>
                  <a:cubicBezTo>
                    <a:pt x="347974" y="212425"/>
                    <a:pt x="354041" y="206358"/>
                    <a:pt x="361536" y="206358"/>
                  </a:cubicBezTo>
                  <a:close/>
                  <a:moveTo>
                    <a:pt x="440054" y="204930"/>
                  </a:moveTo>
                  <a:cubicBezTo>
                    <a:pt x="448334" y="204930"/>
                    <a:pt x="455043" y="211640"/>
                    <a:pt x="455043" y="219920"/>
                  </a:cubicBezTo>
                  <a:cubicBezTo>
                    <a:pt x="455043" y="228200"/>
                    <a:pt x="448262" y="234981"/>
                    <a:pt x="440054" y="234909"/>
                  </a:cubicBezTo>
                  <a:cubicBezTo>
                    <a:pt x="431774" y="234909"/>
                    <a:pt x="425064" y="228200"/>
                    <a:pt x="425064" y="219920"/>
                  </a:cubicBezTo>
                  <a:cubicBezTo>
                    <a:pt x="425064" y="211640"/>
                    <a:pt x="431774" y="204930"/>
                    <a:pt x="440054" y="204930"/>
                  </a:cubicBezTo>
                  <a:close/>
                  <a:moveTo>
                    <a:pt x="596946" y="201504"/>
                  </a:moveTo>
                  <a:cubicBezTo>
                    <a:pt x="607082" y="201504"/>
                    <a:pt x="615362" y="209713"/>
                    <a:pt x="615362" y="219920"/>
                  </a:cubicBezTo>
                  <a:cubicBezTo>
                    <a:pt x="615362" y="230127"/>
                    <a:pt x="607082" y="238407"/>
                    <a:pt x="596946" y="238336"/>
                  </a:cubicBezTo>
                  <a:cubicBezTo>
                    <a:pt x="586810" y="238336"/>
                    <a:pt x="578530" y="230127"/>
                    <a:pt x="578530" y="219920"/>
                  </a:cubicBezTo>
                  <a:cubicBezTo>
                    <a:pt x="578530" y="209784"/>
                    <a:pt x="586739" y="201504"/>
                    <a:pt x="596946" y="201504"/>
                  </a:cubicBezTo>
                  <a:close/>
                  <a:moveTo>
                    <a:pt x="675321" y="199506"/>
                  </a:moveTo>
                  <a:cubicBezTo>
                    <a:pt x="686598" y="199506"/>
                    <a:pt x="695735" y="208643"/>
                    <a:pt x="695735" y="219921"/>
                  </a:cubicBezTo>
                  <a:cubicBezTo>
                    <a:pt x="695735" y="231199"/>
                    <a:pt x="686598" y="240407"/>
                    <a:pt x="675321" y="240335"/>
                  </a:cubicBezTo>
                  <a:cubicBezTo>
                    <a:pt x="664043" y="240335"/>
                    <a:pt x="654906" y="231199"/>
                    <a:pt x="654906" y="219921"/>
                  </a:cubicBezTo>
                  <a:cubicBezTo>
                    <a:pt x="654906" y="208643"/>
                    <a:pt x="664043" y="199506"/>
                    <a:pt x="675321" y="199506"/>
                  </a:cubicBezTo>
                  <a:close/>
                  <a:moveTo>
                    <a:pt x="832283" y="194866"/>
                  </a:moveTo>
                  <a:cubicBezTo>
                    <a:pt x="846131" y="194866"/>
                    <a:pt x="857337" y="206073"/>
                    <a:pt x="857337" y="219920"/>
                  </a:cubicBezTo>
                  <a:cubicBezTo>
                    <a:pt x="857337" y="233768"/>
                    <a:pt x="846059" y="245046"/>
                    <a:pt x="832283" y="245046"/>
                  </a:cubicBezTo>
                  <a:cubicBezTo>
                    <a:pt x="818436" y="245046"/>
                    <a:pt x="807229" y="233768"/>
                    <a:pt x="807229" y="219920"/>
                  </a:cubicBezTo>
                  <a:cubicBezTo>
                    <a:pt x="807229" y="206073"/>
                    <a:pt x="818436" y="194866"/>
                    <a:pt x="832283" y="194866"/>
                  </a:cubicBezTo>
                  <a:close/>
                  <a:moveTo>
                    <a:pt x="165529" y="170240"/>
                  </a:moveTo>
                  <a:cubicBezTo>
                    <a:pt x="169169" y="170240"/>
                    <a:pt x="172381" y="172096"/>
                    <a:pt x="174237" y="174880"/>
                  </a:cubicBezTo>
                  <a:cubicBezTo>
                    <a:pt x="175379" y="176521"/>
                    <a:pt x="176022" y="178591"/>
                    <a:pt x="176022" y="180733"/>
                  </a:cubicBezTo>
                  <a:cubicBezTo>
                    <a:pt x="176022" y="182160"/>
                    <a:pt x="175665" y="183517"/>
                    <a:pt x="175165" y="184801"/>
                  </a:cubicBezTo>
                  <a:cubicBezTo>
                    <a:pt x="174879" y="185444"/>
                    <a:pt x="174523" y="186015"/>
                    <a:pt x="174166" y="186586"/>
                  </a:cubicBezTo>
                  <a:cubicBezTo>
                    <a:pt x="173737" y="187157"/>
                    <a:pt x="173309" y="187657"/>
                    <a:pt x="173024" y="188299"/>
                  </a:cubicBezTo>
                  <a:cubicBezTo>
                    <a:pt x="171096" y="190226"/>
                    <a:pt x="168527" y="191368"/>
                    <a:pt x="165600" y="191368"/>
                  </a:cubicBezTo>
                  <a:cubicBezTo>
                    <a:pt x="164815" y="191368"/>
                    <a:pt x="164173" y="191297"/>
                    <a:pt x="163459" y="191154"/>
                  </a:cubicBezTo>
                  <a:cubicBezTo>
                    <a:pt x="161460" y="190726"/>
                    <a:pt x="159604" y="189727"/>
                    <a:pt x="158177" y="188299"/>
                  </a:cubicBezTo>
                  <a:cubicBezTo>
                    <a:pt x="157677" y="187799"/>
                    <a:pt x="157249" y="187300"/>
                    <a:pt x="156892" y="186729"/>
                  </a:cubicBezTo>
                  <a:cubicBezTo>
                    <a:pt x="156464" y="186158"/>
                    <a:pt x="156178" y="185587"/>
                    <a:pt x="155893" y="184944"/>
                  </a:cubicBezTo>
                  <a:cubicBezTo>
                    <a:pt x="155607" y="184302"/>
                    <a:pt x="155393" y="183659"/>
                    <a:pt x="155250" y="182946"/>
                  </a:cubicBezTo>
                  <a:cubicBezTo>
                    <a:pt x="155107" y="182232"/>
                    <a:pt x="155036" y="181518"/>
                    <a:pt x="155036" y="180804"/>
                  </a:cubicBezTo>
                  <a:cubicBezTo>
                    <a:pt x="155036" y="180019"/>
                    <a:pt x="155107" y="179377"/>
                    <a:pt x="155250" y="178663"/>
                  </a:cubicBezTo>
                  <a:cubicBezTo>
                    <a:pt x="155536" y="177235"/>
                    <a:pt x="156035" y="176022"/>
                    <a:pt x="156820" y="174880"/>
                  </a:cubicBezTo>
                  <a:cubicBezTo>
                    <a:pt x="157177" y="174309"/>
                    <a:pt x="157606" y="173809"/>
                    <a:pt x="158105" y="173309"/>
                  </a:cubicBezTo>
                  <a:cubicBezTo>
                    <a:pt x="159533" y="171882"/>
                    <a:pt x="161317" y="170882"/>
                    <a:pt x="163387" y="170454"/>
                  </a:cubicBezTo>
                  <a:cubicBezTo>
                    <a:pt x="164101" y="170311"/>
                    <a:pt x="164815" y="170240"/>
                    <a:pt x="165529" y="170240"/>
                  </a:cubicBezTo>
                  <a:close/>
                  <a:moveTo>
                    <a:pt x="243903" y="169098"/>
                  </a:moveTo>
                  <a:cubicBezTo>
                    <a:pt x="250327" y="169098"/>
                    <a:pt x="255538" y="174309"/>
                    <a:pt x="255538" y="180733"/>
                  </a:cubicBezTo>
                  <a:cubicBezTo>
                    <a:pt x="255538" y="182303"/>
                    <a:pt x="255181" y="183874"/>
                    <a:pt x="254610" y="185230"/>
                  </a:cubicBezTo>
                  <a:cubicBezTo>
                    <a:pt x="253967" y="186657"/>
                    <a:pt x="253182" y="187871"/>
                    <a:pt x="252111" y="188942"/>
                  </a:cubicBezTo>
                  <a:cubicBezTo>
                    <a:pt x="250041" y="191083"/>
                    <a:pt x="247115" y="192368"/>
                    <a:pt x="243903" y="192368"/>
                  </a:cubicBezTo>
                  <a:cubicBezTo>
                    <a:pt x="240691" y="192368"/>
                    <a:pt x="237764" y="191012"/>
                    <a:pt x="235694" y="188942"/>
                  </a:cubicBezTo>
                  <a:cubicBezTo>
                    <a:pt x="234624" y="187871"/>
                    <a:pt x="233767" y="186586"/>
                    <a:pt x="233196" y="185230"/>
                  </a:cubicBezTo>
                  <a:cubicBezTo>
                    <a:pt x="232625" y="183874"/>
                    <a:pt x="232268" y="182303"/>
                    <a:pt x="232268" y="180733"/>
                  </a:cubicBezTo>
                  <a:cubicBezTo>
                    <a:pt x="232268" y="174309"/>
                    <a:pt x="237479" y="169098"/>
                    <a:pt x="243903" y="169098"/>
                  </a:cubicBezTo>
                  <a:close/>
                  <a:moveTo>
                    <a:pt x="400795" y="166385"/>
                  </a:moveTo>
                  <a:cubicBezTo>
                    <a:pt x="408718" y="166385"/>
                    <a:pt x="415071" y="172809"/>
                    <a:pt x="415071" y="180661"/>
                  </a:cubicBezTo>
                  <a:cubicBezTo>
                    <a:pt x="415071" y="182660"/>
                    <a:pt x="414642" y="184515"/>
                    <a:pt x="413929" y="186229"/>
                  </a:cubicBezTo>
                  <a:cubicBezTo>
                    <a:pt x="413215" y="187942"/>
                    <a:pt x="412144" y="189512"/>
                    <a:pt x="410859" y="190797"/>
                  </a:cubicBezTo>
                  <a:cubicBezTo>
                    <a:pt x="408290" y="193438"/>
                    <a:pt x="404721" y="195008"/>
                    <a:pt x="400795" y="195008"/>
                  </a:cubicBezTo>
                  <a:cubicBezTo>
                    <a:pt x="396869" y="195008"/>
                    <a:pt x="393300" y="193366"/>
                    <a:pt x="390730" y="190797"/>
                  </a:cubicBezTo>
                  <a:cubicBezTo>
                    <a:pt x="389446" y="189441"/>
                    <a:pt x="388375" y="187942"/>
                    <a:pt x="387661" y="186229"/>
                  </a:cubicBezTo>
                  <a:cubicBezTo>
                    <a:pt x="386947" y="184515"/>
                    <a:pt x="386519" y="182660"/>
                    <a:pt x="386519" y="180661"/>
                  </a:cubicBezTo>
                  <a:cubicBezTo>
                    <a:pt x="386519" y="172738"/>
                    <a:pt x="392943" y="166385"/>
                    <a:pt x="400795" y="166385"/>
                  </a:cubicBezTo>
                  <a:close/>
                  <a:moveTo>
                    <a:pt x="479098" y="164815"/>
                  </a:moveTo>
                  <a:cubicBezTo>
                    <a:pt x="484594" y="164815"/>
                    <a:pt x="489376" y="167599"/>
                    <a:pt x="492232" y="171810"/>
                  </a:cubicBezTo>
                  <a:cubicBezTo>
                    <a:pt x="493945" y="174380"/>
                    <a:pt x="494944" y="177378"/>
                    <a:pt x="494944" y="180661"/>
                  </a:cubicBezTo>
                  <a:cubicBezTo>
                    <a:pt x="494944" y="182803"/>
                    <a:pt x="494516" y="184873"/>
                    <a:pt x="493731" y="186800"/>
                  </a:cubicBezTo>
                  <a:cubicBezTo>
                    <a:pt x="493374" y="187799"/>
                    <a:pt x="492874" y="188656"/>
                    <a:pt x="492303" y="189512"/>
                  </a:cubicBezTo>
                  <a:cubicBezTo>
                    <a:pt x="491732" y="190369"/>
                    <a:pt x="491090" y="191154"/>
                    <a:pt x="490304" y="191939"/>
                  </a:cubicBezTo>
                  <a:cubicBezTo>
                    <a:pt x="487449" y="194794"/>
                    <a:pt x="483452" y="196579"/>
                    <a:pt x="479098" y="196579"/>
                  </a:cubicBezTo>
                  <a:cubicBezTo>
                    <a:pt x="477956" y="196579"/>
                    <a:pt x="476885" y="196436"/>
                    <a:pt x="475886" y="196222"/>
                  </a:cubicBezTo>
                  <a:cubicBezTo>
                    <a:pt x="472816" y="195651"/>
                    <a:pt x="470033" y="194081"/>
                    <a:pt x="467891" y="191939"/>
                  </a:cubicBezTo>
                  <a:cubicBezTo>
                    <a:pt x="467177" y="191225"/>
                    <a:pt x="466535" y="190440"/>
                    <a:pt x="465964" y="189584"/>
                  </a:cubicBezTo>
                  <a:cubicBezTo>
                    <a:pt x="465393" y="188727"/>
                    <a:pt x="464965" y="187799"/>
                    <a:pt x="464536" y="186871"/>
                  </a:cubicBezTo>
                  <a:cubicBezTo>
                    <a:pt x="464108" y="185872"/>
                    <a:pt x="463823" y="184873"/>
                    <a:pt x="463608" y="183873"/>
                  </a:cubicBezTo>
                  <a:cubicBezTo>
                    <a:pt x="463466" y="182803"/>
                    <a:pt x="463323" y="181732"/>
                    <a:pt x="463323" y="180661"/>
                  </a:cubicBezTo>
                  <a:cubicBezTo>
                    <a:pt x="463323" y="179519"/>
                    <a:pt x="463394" y="178449"/>
                    <a:pt x="463608" y="177449"/>
                  </a:cubicBezTo>
                  <a:cubicBezTo>
                    <a:pt x="464037" y="175379"/>
                    <a:pt x="464822" y="173523"/>
                    <a:pt x="465964" y="171810"/>
                  </a:cubicBezTo>
                  <a:cubicBezTo>
                    <a:pt x="466535" y="170954"/>
                    <a:pt x="467177" y="170168"/>
                    <a:pt x="467891" y="169455"/>
                  </a:cubicBezTo>
                  <a:cubicBezTo>
                    <a:pt x="470033" y="167313"/>
                    <a:pt x="472816" y="165814"/>
                    <a:pt x="475886" y="165172"/>
                  </a:cubicBezTo>
                  <a:cubicBezTo>
                    <a:pt x="476956" y="164958"/>
                    <a:pt x="478027" y="164815"/>
                    <a:pt x="479098" y="164815"/>
                  </a:cubicBezTo>
                  <a:close/>
                  <a:moveTo>
                    <a:pt x="636061" y="161317"/>
                  </a:moveTo>
                  <a:cubicBezTo>
                    <a:pt x="642771" y="161317"/>
                    <a:pt x="648695" y="164743"/>
                    <a:pt x="652193" y="169883"/>
                  </a:cubicBezTo>
                  <a:cubicBezTo>
                    <a:pt x="654263" y="172952"/>
                    <a:pt x="655476" y="176735"/>
                    <a:pt x="655476" y="180732"/>
                  </a:cubicBezTo>
                  <a:cubicBezTo>
                    <a:pt x="655476" y="183445"/>
                    <a:pt x="654977" y="185943"/>
                    <a:pt x="653977" y="188298"/>
                  </a:cubicBezTo>
                  <a:cubicBezTo>
                    <a:pt x="653478" y="189441"/>
                    <a:pt x="652907" y="190583"/>
                    <a:pt x="652193" y="191582"/>
                  </a:cubicBezTo>
                  <a:cubicBezTo>
                    <a:pt x="651479" y="192581"/>
                    <a:pt x="650694" y="193581"/>
                    <a:pt x="649766" y="194437"/>
                  </a:cubicBezTo>
                  <a:cubicBezTo>
                    <a:pt x="646268" y="198006"/>
                    <a:pt x="641415" y="200148"/>
                    <a:pt x="636061" y="200148"/>
                  </a:cubicBezTo>
                  <a:cubicBezTo>
                    <a:pt x="634705" y="200148"/>
                    <a:pt x="633420" y="200005"/>
                    <a:pt x="632135" y="199719"/>
                  </a:cubicBezTo>
                  <a:cubicBezTo>
                    <a:pt x="628352" y="198934"/>
                    <a:pt x="624997" y="197078"/>
                    <a:pt x="622356" y="194437"/>
                  </a:cubicBezTo>
                  <a:cubicBezTo>
                    <a:pt x="621500" y="193581"/>
                    <a:pt x="620715" y="192581"/>
                    <a:pt x="620001" y="191582"/>
                  </a:cubicBezTo>
                  <a:cubicBezTo>
                    <a:pt x="619287" y="190583"/>
                    <a:pt x="618716" y="189441"/>
                    <a:pt x="618216" y="188298"/>
                  </a:cubicBezTo>
                  <a:cubicBezTo>
                    <a:pt x="617717" y="187156"/>
                    <a:pt x="617360" y="185943"/>
                    <a:pt x="617074" y="184658"/>
                  </a:cubicBezTo>
                  <a:cubicBezTo>
                    <a:pt x="616789" y="183373"/>
                    <a:pt x="616646" y="182088"/>
                    <a:pt x="616646" y="180732"/>
                  </a:cubicBezTo>
                  <a:cubicBezTo>
                    <a:pt x="616646" y="179376"/>
                    <a:pt x="616789" y="178091"/>
                    <a:pt x="617074" y="176806"/>
                  </a:cubicBezTo>
                  <a:cubicBezTo>
                    <a:pt x="617574" y="174308"/>
                    <a:pt x="618573" y="171953"/>
                    <a:pt x="620001" y="169883"/>
                  </a:cubicBezTo>
                  <a:cubicBezTo>
                    <a:pt x="620715" y="168883"/>
                    <a:pt x="621500" y="167884"/>
                    <a:pt x="622356" y="167027"/>
                  </a:cubicBezTo>
                  <a:cubicBezTo>
                    <a:pt x="624926" y="164386"/>
                    <a:pt x="628352" y="162530"/>
                    <a:pt x="632135" y="161745"/>
                  </a:cubicBezTo>
                  <a:cubicBezTo>
                    <a:pt x="633420" y="161460"/>
                    <a:pt x="634705" y="161317"/>
                    <a:pt x="636061" y="161317"/>
                  </a:cubicBezTo>
                  <a:close/>
                  <a:moveTo>
                    <a:pt x="714579" y="159247"/>
                  </a:moveTo>
                  <a:cubicBezTo>
                    <a:pt x="726428" y="159247"/>
                    <a:pt x="736064" y="168883"/>
                    <a:pt x="736064" y="180732"/>
                  </a:cubicBezTo>
                  <a:cubicBezTo>
                    <a:pt x="736064" y="183659"/>
                    <a:pt x="735422" y="186514"/>
                    <a:pt x="734351" y="189084"/>
                  </a:cubicBezTo>
                  <a:cubicBezTo>
                    <a:pt x="733281" y="191653"/>
                    <a:pt x="731710" y="193937"/>
                    <a:pt x="729854" y="195936"/>
                  </a:cubicBezTo>
                  <a:cubicBezTo>
                    <a:pt x="726000" y="199791"/>
                    <a:pt x="720575" y="202218"/>
                    <a:pt x="714651" y="202218"/>
                  </a:cubicBezTo>
                  <a:cubicBezTo>
                    <a:pt x="708726" y="202218"/>
                    <a:pt x="703373" y="199862"/>
                    <a:pt x="699447" y="195936"/>
                  </a:cubicBezTo>
                  <a:cubicBezTo>
                    <a:pt x="697448" y="194009"/>
                    <a:pt x="695878" y="191653"/>
                    <a:pt x="694807" y="189084"/>
                  </a:cubicBezTo>
                  <a:cubicBezTo>
                    <a:pt x="693665" y="186514"/>
                    <a:pt x="693094" y="183730"/>
                    <a:pt x="693094" y="180732"/>
                  </a:cubicBezTo>
                  <a:cubicBezTo>
                    <a:pt x="693094" y="168883"/>
                    <a:pt x="702730" y="159247"/>
                    <a:pt x="714579" y="159247"/>
                  </a:cubicBezTo>
                  <a:close/>
                  <a:moveTo>
                    <a:pt x="871470" y="154322"/>
                  </a:moveTo>
                  <a:cubicBezTo>
                    <a:pt x="886032" y="154322"/>
                    <a:pt x="897881" y="166171"/>
                    <a:pt x="897881" y="180732"/>
                  </a:cubicBezTo>
                  <a:cubicBezTo>
                    <a:pt x="897881" y="184373"/>
                    <a:pt x="897167" y="187870"/>
                    <a:pt x="895811" y="191011"/>
                  </a:cubicBezTo>
                  <a:cubicBezTo>
                    <a:pt x="894455" y="194152"/>
                    <a:pt x="892527" y="197007"/>
                    <a:pt x="890172" y="199434"/>
                  </a:cubicBezTo>
                  <a:cubicBezTo>
                    <a:pt x="885389" y="204216"/>
                    <a:pt x="878751" y="207143"/>
                    <a:pt x="871470" y="207143"/>
                  </a:cubicBezTo>
                  <a:cubicBezTo>
                    <a:pt x="864118" y="207143"/>
                    <a:pt x="857551" y="204216"/>
                    <a:pt x="852769" y="199434"/>
                  </a:cubicBezTo>
                  <a:cubicBezTo>
                    <a:pt x="850413" y="197007"/>
                    <a:pt x="848486" y="194152"/>
                    <a:pt x="847130" y="191011"/>
                  </a:cubicBezTo>
                  <a:cubicBezTo>
                    <a:pt x="845774" y="187870"/>
                    <a:pt x="845060" y="184373"/>
                    <a:pt x="845060" y="180732"/>
                  </a:cubicBezTo>
                  <a:cubicBezTo>
                    <a:pt x="845060" y="166171"/>
                    <a:pt x="856909" y="154322"/>
                    <a:pt x="871470" y="154322"/>
                  </a:cubicBezTo>
                  <a:close/>
                  <a:moveTo>
                    <a:pt x="126198" y="131481"/>
                  </a:moveTo>
                  <a:cubicBezTo>
                    <a:pt x="131694" y="131481"/>
                    <a:pt x="136191" y="135978"/>
                    <a:pt x="136191" y="141474"/>
                  </a:cubicBezTo>
                  <a:cubicBezTo>
                    <a:pt x="136191" y="146970"/>
                    <a:pt x="131694" y="151467"/>
                    <a:pt x="126198" y="151467"/>
                  </a:cubicBezTo>
                  <a:cubicBezTo>
                    <a:pt x="120631" y="151467"/>
                    <a:pt x="116205" y="146970"/>
                    <a:pt x="116205" y="141474"/>
                  </a:cubicBezTo>
                  <a:cubicBezTo>
                    <a:pt x="116205" y="135907"/>
                    <a:pt x="120702" y="131481"/>
                    <a:pt x="126198" y="131481"/>
                  </a:cubicBezTo>
                  <a:close/>
                  <a:moveTo>
                    <a:pt x="204644" y="130410"/>
                  </a:moveTo>
                  <a:cubicBezTo>
                    <a:pt x="210782" y="130410"/>
                    <a:pt x="215708" y="135407"/>
                    <a:pt x="215708" y="141474"/>
                  </a:cubicBezTo>
                  <a:cubicBezTo>
                    <a:pt x="215708" y="147612"/>
                    <a:pt x="210782" y="152538"/>
                    <a:pt x="204644" y="152538"/>
                  </a:cubicBezTo>
                  <a:cubicBezTo>
                    <a:pt x="198505" y="152538"/>
                    <a:pt x="193580" y="147541"/>
                    <a:pt x="193580" y="141474"/>
                  </a:cubicBezTo>
                  <a:cubicBezTo>
                    <a:pt x="193580" y="135335"/>
                    <a:pt x="198577" y="130410"/>
                    <a:pt x="204644" y="130410"/>
                  </a:cubicBezTo>
                  <a:close/>
                  <a:moveTo>
                    <a:pt x="361536" y="127912"/>
                  </a:moveTo>
                  <a:cubicBezTo>
                    <a:pt x="369031" y="127912"/>
                    <a:pt x="375098" y="133979"/>
                    <a:pt x="375098" y="141474"/>
                  </a:cubicBezTo>
                  <a:cubicBezTo>
                    <a:pt x="375098" y="148969"/>
                    <a:pt x="369031" y="155036"/>
                    <a:pt x="361536" y="155036"/>
                  </a:cubicBezTo>
                  <a:cubicBezTo>
                    <a:pt x="354041" y="155036"/>
                    <a:pt x="347974" y="148969"/>
                    <a:pt x="347974" y="141474"/>
                  </a:cubicBezTo>
                  <a:cubicBezTo>
                    <a:pt x="347974" y="133979"/>
                    <a:pt x="354041" y="127912"/>
                    <a:pt x="361536" y="127912"/>
                  </a:cubicBezTo>
                  <a:close/>
                  <a:moveTo>
                    <a:pt x="440054" y="126484"/>
                  </a:moveTo>
                  <a:cubicBezTo>
                    <a:pt x="448334" y="126484"/>
                    <a:pt x="455043" y="133194"/>
                    <a:pt x="455043" y="141474"/>
                  </a:cubicBezTo>
                  <a:cubicBezTo>
                    <a:pt x="455043" y="149754"/>
                    <a:pt x="448262" y="156535"/>
                    <a:pt x="440054" y="156463"/>
                  </a:cubicBezTo>
                  <a:cubicBezTo>
                    <a:pt x="431774" y="156463"/>
                    <a:pt x="425064" y="149754"/>
                    <a:pt x="425064" y="141474"/>
                  </a:cubicBezTo>
                  <a:cubicBezTo>
                    <a:pt x="425064" y="133194"/>
                    <a:pt x="431774" y="126484"/>
                    <a:pt x="440054" y="126484"/>
                  </a:cubicBezTo>
                  <a:close/>
                  <a:moveTo>
                    <a:pt x="596946" y="123058"/>
                  </a:moveTo>
                  <a:cubicBezTo>
                    <a:pt x="607082" y="123058"/>
                    <a:pt x="615362" y="131267"/>
                    <a:pt x="615362" y="141474"/>
                  </a:cubicBezTo>
                  <a:cubicBezTo>
                    <a:pt x="615362" y="151681"/>
                    <a:pt x="607082" y="159890"/>
                    <a:pt x="596946" y="159890"/>
                  </a:cubicBezTo>
                  <a:cubicBezTo>
                    <a:pt x="586810" y="159890"/>
                    <a:pt x="578530" y="151681"/>
                    <a:pt x="578530" y="141474"/>
                  </a:cubicBezTo>
                  <a:cubicBezTo>
                    <a:pt x="578530" y="131338"/>
                    <a:pt x="586739" y="123058"/>
                    <a:pt x="596946" y="123058"/>
                  </a:cubicBezTo>
                  <a:close/>
                  <a:moveTo>
                    <a:pt x="675321" y="121059"/>
                  </a:moveTo>
                  <a:cubicBezTo>
                    <a:pt x="686598" y="121059"/>
                    <a:pt x="695735" y="130196"/>
                    <a:pt x="695735" y="141474"/>
                  </a:cubicBezTo>
                  <a:cubicBezTo>
                    <a:pt x="695735" y="152752"/>
                    <a:pt x="686598" y="161888"/>
                    <a:pt x="675321" y="161888"/>
                  </a:cubicBezTo>
                  <a:cubicBezTo>
                    <a:pt x="664043" y="161888"/>
                    <a:pt x="654906" y="152752"/>
                    <a:pt x="654906" y="141474"/>
                  </a:cubicBezTo>
                  <a:cubicBezTo>
                    <a:pt x="654906" y="130196"/>
                    <a:pt x="664043" y="121059"/>
                    <a:pt x="675321" y="121059"/>
                  </a:cubicBezTo>
                  <a:close/>
                  <a:moveTo>
                    <a:pt x="832283" y="116348"/>
                  </a:moveTo>
                  <a:cubicBezTo>
                    <a:pt x="846131" y="116348"/>
                    <a:pt x="857337" y="127626"/>
                    <a:pt x="857337" y="141474"/>
                  </a:cubicBezTo>
                  <a:cubicBezTo>
                    <a:pt x="857337" y="155321"/>
                    <a:pt x="846059" y="166599"/>
                    <a:pt x="832283" y="166528"/>
                  </a:cubicBezTo>
                  <a:cubicBezTo>
                    <a:pt x="818436" y="166528"/>
                    <a:pt x="807229" y="155321"/>
                    <a:pt x="807229" y="141474"/>
                  </a:cubicBezTo>
                  <a:cubicBezTo>
                    <a:pt x="807229" y="127555"/>
                    <a:pt x="818436" y="116348"/>
                    <a:pt x="832283" y="116348"/>
                  </a:cubicBezTo>
                  <a:close/>
                  <a:moveTo>
                    <a:pt x="910730" y="113636"/>
                  </a:moveTo>
                  <a:cubicBezTo>
                    <a:pt x="926076" y="113636"/>
                    <a:pt x="938496" y="126127"/>
                    <a:pt x="938496" y="141474"/>
                  </a:cubicBezTo>
                  <a:lnTo>
                    <a:pt x="930397" y="161004"/>
                  </a:lnTo>
                  <a:lnTo>
                    <a:pt x="949989" y="152895"/>
                  </a:lnTo>
                  <a:cubicBezTo>
                    <a:pt x="965335" y="152895"/>
                    <a:pt x="977755" y="165315"/>
                    <a:pt x="977755" y="180662"/>
                  </a:cubicBezTo>
                  <a:cubicBezTo>
                    <a:pt x="977755" y="184516"/>
                    <a:pt x="976970" y="188157"/>
                    <a:pt x="975542" y="191511"/>
                  </a:cubicBezTo>
                  <a:cubicBezTo>
                    <a:pt x="974115" y="194866"/>
                    <a:pt x="972045" y="197864"/>
                    <a:pt x="969618" y="200362"/>
                  </a:cubicBezTo>
                  <a:cubicBezTo>
                    <a:pt x="964621" y="205359"/>
                    <a:pt x="957698" y="208500"/>
                    <a:pt x="949989" y="208500"/>
                  </a:cubicBezTo>
                  <a:lnTo>
                    <a:pt x="930410" y="200383"/>
                  </a:lnTo>
                  <a:lnTo>
                    <a:pt x="938496" y="219920"/>
                  </a:lnTo>
                  <a:cubicBezTo>
                    <a:pt x="938496" y="235266"/>
                    <a:pt x="926005" y="247758"/>
                    <a:pt x="910730" y="247758"/>
                  </a:cubicBezTo>
                  <a:cubicBezTo>
                    <a:pt x="895383" y="247758"/>
                    <a:pt x="882963" y="235266"/>
                    <a:pt x="882963" y="219920"/>
                  </a:cubicBezTo>
                  <a:cubicBezTo>
                    <a:pt x="882963" y="204573"/>
                    <a:pt x="895383" y="192153"/>
                    <a:pt x="910730" y="192153"/>
                  </a:cubicBezTo>
                  <a:lnTo>
                    <a:pt x="930281" y="200246"/>
                  </a:lnTo>
                  <a:lnTo>
                    <a:pt x="924435" y="191511"/>
                  </a:lnTo>
                  <a:cubicBezTo>
                    <a:pt x="923007" y="188157"/>
                    <a:pt x="922222" y="184516"/>
                    <a:pt x="922222" y="180662"/>
                  </a:cubicBezTo>
                  <a:lnTo>
                    <a:pt x="930295" y="161159"/>
                  </a:lnTo>
                  <a:lnTo>
                    <a:pt x="910730" y="169241"/>
                  </a:lnTo>
                  <a:cubicBezTo>
                    <a:pt x="895383" y="169241"/>
                    <a:pt x="882963" y="156821"/>
                    <a:pt x="882963" y="141474"/>
                  </a:cubicBezTo>
                  <a:cubicBezTo>
                    <a:pt x="882963" y="126056"/>
                    <a:pt x="895383" y="113636"/>
                    <a:pt x="910730" y="113636"/>
                  </a:cubicBezTo>
                  <a:close/>
                  <a:moveTo>
                    <a:pt x="86939" y="92793"/>
                  </a:moveTo>
                  <a:cubicBezTo>
                    <a:pt x="92222" y="92793"/>
                    <a:pt x="96433" y="97076"/>
                    <a:pt x="96433" y="102286"/>
                  </a:cubicBezTo>
                  <a:cubicBezTo>
                    <a:pt x="96433" y="107497"/>
                    <a:pt x="92222" y="111709"/>
                    <a:pt x="86939" y="111780"/>
                  </a:cubicBezTo>
                  <a:cubicBezTo>
                    <a:pt x="81657" y="111780"/>
                    <a:pt x="77446" y="107497"/>
                    <a:pt x="77446" y="102286"/>
                  </a:cubicBezTo>
                  <a:cubicBezTo>
                    <a:pt x="77446" y="97004"/>
                    <a:pt x="81729" y="92793"/>
                    <a:pt x="86939" y="92793"/>
                  </a:cubicBezTo>
                  <a:close/>
                  <a:moveTo>
                    <a:pt x="165457" y="91794"/>
                  </a:moveTo>
                  <a:cubicBezTo>
                    <a:pt x="169097" y="91794"/>
                    <a:pt x="172309" y="93650"/>
                    <a:pt x="174165" y="96434"/>
                  </a:cubicBezTo>
                  <a:cubicBezTo>
                    <a:pt x="175307" y="98075"/>
                    <a:pt x="175950" y="100145"/>
                    <a:pt x="175950" y="102287"/>
                  </a:cubicBezTo>
                  <a:cubicBezTo>
                    <a:pt x="175950" y="104428"/>
                    <a:pt x="175307" y="106498"/>
                    <a:pt x="174165" y="108140"/>
                  </a:cubicBezTo>
                  <a:cubicBezTo>
                    <a:pt x="172238" y="110924"/>
                    <a:pt x="169026" y="112780"/>
                    <a:pt x="165457" y="112922"/>
                  </a:cubicBezTo>
                  <a:cubicBezTo>
                    <a:pt x="164672" y="112922"/>
                    <a:pt x="164029" y="112851"/>
                    <a:pt x="163315" y="112708"/>
                  </a:cubicBezTo>
                  <a:cubicBezTo>
                    <a:pt x="161317" y="112280"/>
                    <a:pt x="159461" y="111281"/>
                    <a:pt x="158033" y="109853"/>
                  </a:cubicBezTo>
                  <a:cubicBezTo>
                    <a:pt x="157534" y="109353"/>
                    <a:pt x="157105" y="108854"/>
                    <a:pt x="156748" y="108283"/>
                  </a:cubicBezTo>
                  <a:cubicBezTo>
                    <a:pt x="156035" y="107141"/>
                    <a:pt x="155464" y="105856"/>
                    <a:pt x="155178" y="104500"/>
                  </a:cubicBezTo>
                  <a:cubicBezTo>
                    <a:pt x="155035" y="103786"/>
                    <a:pt x="154964" y="103072"/>
                    <a:pt x="154964" y="102358"/>
                  </a:cubicBezTo>
                  <a:cubicBezTo>
                    <a:pt x="154964" y="101573"/>
                    <a:pt x="155035" y="100931"/>
                    <a:pt x="155178" y="100217"/>
                  </a:cubicBezTo>
                  <a:cubicBezTo>
                    <a:pt x="155464" y="98789"/>
                    <a:pt x="155963" y="97576"/>
                    <a:pt x="156748" y="96434"/>
                  </a:cubicBezTo>
                  <a:cubicBezTo>
                    <a:pt x="157105" y="95863"/>
                    <a:pt x="157534" y="95363"/>
                    <a:pt x="158033" y="94863"/>
                  </a:cubicBezTo>
                  <a:cubicBezTo>
                    <a:pt x="159461" y="93436"/>
                    <a:pt x="161245" y="92436"/>
                    <a:pt x="163315" y="92008"/>
                  </a:cubicBezTo>
                  <a:cubicBezTo>
                    <a:pt x="164029" y="91865"/>
                    <a:pt x="164743" y="91794"/>
                    <a:pt x="165457" y="91794"/>
                  </a:cubicBezTo>
                  <a:close/>
                  <a:moveTo>
                    <a:pt x="322349" y="89367"/>
                  </a:moveTo>
                  <a:cubicBezTo>
                    <a:pt x="324990" y="89367"/>
                    <a:pt x="327489" y="90224"/>
                    <a:pt x="329559" y="91580"/>
                  </a:cubicBezTo>
                  <a:cubicBezTo>
                    <a:pt x="332913" y="93935"/>
                    <a:pt x="335198" y="97861"/>
                    <a:pt x="335198" y="102287"/>
                  </a:cubicBezTo>
                  <a:cubicBezTo>
                    <a:pt x="335198" y="106712"/>
                    <a:pt x="332985" y="110638"/>
                    <a:pt x="329559" y="112994"/>
                  </a:cubicBezTo>
                  <a:cubicBezTo>
                    <a:pt x="327489" y="114421"/>
                    <a:pt x="324990" y="115206"/>
                    <a:pt x="322349" y="115206"/>
                  </a:cubicBezTo>
                  <a:cubicBezTo>
                    <a:pt x="321493" y="115206"/>
                    <a:pt x="320636" y="115064"/>
                    <a:pt x="319780" y="114921"/>
                  </a:cubicBezTo>
                  <a:cubicBezTo>
                    <a:pt x="313927" y="113707"/>
                    <a:pt x="309501" y="108497"/>
                    <a:pt x="309501" y="102287"/>
                  </a:cubicBezTo>
                  <a:cubicBezTo>
                    <a:pt x="309501" y="96077"/>
                    <a:pt x="313927" y="90866"/>
                    <a:pt x="319780" y="89653"/>
                  </a:cubicBezTo>
                  <a:cubicBezTo>
                    <a:pt x="320565" y="89438"/>
                    <a:pt x="321493" y="89367"/>
                    <a:pt x="322349" y="89367"/>
                  </a:cubicBezTo>
                  <a:close/>
                  <a:moveTo>
                    <a:pt x="400795" y="88011"/>
                  </a:moveTo>
                  <a:cubicBezTo>
                    <a:pt x="408718" y="88011"/>
                    <a:pt x="415071" y="94435"/>
                    <a:pt x="415071" y="102287"/>
                  </a:cubicBezTo>
                  <a:cubicBezTo>
                    <a:pt x="415071" y="110139"/>
                    <a:pt x="408647" y="116563"/>
                    <a:pt x="400795" y="116563"/>
                  </a:cubicBezTo>
                  <a:cubicBezTo>
                    <a:pt x="392943" y="116563"/>
                    <a:pt x="386519" y="110139"/>
                    <a:pt x="386519" y="102287"/>
                  </a:cubicBezTo>
                  <a:cubicBezTo>
                    <a:pt x="386519" y="94364"/>
                    <a:pt x="392943" y="88011"/>
                    <a:pt x="400795" y="88011"/>
                  </a:cubicBezTo>
                  <a:close/>
                  <a:moveTo>
                    <a:pt x="557687" y="84798"/>
                  </a:moveTo>
                  <a:cubicBezTo>
                    <a:pt x="567323" y="84798"/>
                    <a:pt x="575175" y="92650"/>
                    <a:pt x="575175" y="102286"/>
                  </a:cubicBezTo>
                  <a:cubicBezTo>
                    <a:pt x="575175" y="111922"/>
                    <a:pt x="567323" y="119774"/>
                    <a:pt x="557687" y="119774"/>
                  </a:cubicBezTo>
                  <a:cubicBezTo>
                    <a:pt x="548051" y="119774"/>
                    <a:pt x="540199" y="111922"/>
                    <a:pt x="540199" y="102286"/>
                  </a:cubicBezTo>
                  <a:cubicBezTo>
                    <a:pt x="540199" y="92650"/>
                    <a:pt x="548051" y="84798"/>
                    <a:pt x="557687" y="84798"/>
                  </a:cubicBezTo>
                  <a:close/>
                  <a:moveTo>
                    <a:pt x="636061" y="82871"/>
                  </a:moveTo>
                  <a:cubicBezTo>
                    <a:pt x="642771" y="82871"/>
                    <a:pt x="648695" y="86297"/>
                    <a:pt x="652193" y="91437"/>
                  </a:cubicBezTo>
                  <a:cubicBezTo>
                    <a:pt x="654263" y="94506"/>
                    <a:pt x="655476" y="98289"/>
                    <a:pt x="655476" y="102286"/>
                  </a:cubicBezTo>
                  <a:cubicBezTo>
                    <a:pt x="655476" y="106284"/>
                    <a:pt x="654263" y="110067"/>
                    <a:pt x="652193" y="113136"/>
                  </a:cubicBezTo>
                  <a:cubicBezTo>
                    <a:pt x="648695" y="118275"/>
                    <a:pt x="642842" y="121702"/>
                    <a:pt x="636061" y="121702"/>
                  </a:cubicBezTo>
                  <a:cubicBezTo>
                    <a:pt x="634705" y="121702"/>
                    <a:pt x="633420" y="121559"/>
                    <a:pt x="632135" y="121273"/>
                  </a:cubicBezTo>
                  <a:cubicBezTo>
                    <a:pt x="628352" y="120488"/>
                    <a:pt x="624997" y="118632"/>
                    <a:pt x="622356" y="115991"/>
                  </a:cubicBezTo>
                  <a:cubicBezTo>
                    <a:pt x="621500" y="115135"/>
                    <a:pt x="620715" y="114135"/>
                    <a:pt x="620001" y="113136"/>
                  </a:cubicBezTo>
                  <a:cubicBezTo>
                    <a:pt x="618573" y="111066"/>
                    <a:pt x="617574" y="108710"/>
                    <a:pt x="617074" y="106212"/>
                  </a:cubicBezTo>
                  <a:cubicBezTo>
                    <a:pt x="616789" y="104927"/>
                    <a:pt x="616646" y="103642"/>
                    <a:pt x="616646" y="102286"/>
                  </a:cubicBezTo>
                  <a:cubicBezTo>
                    <a:pt x="616646" y="100930"/>
                    <a:pt x="616789" y="99645"/>
                    <a:pt x="617074" y="98360"/>
                  </a:cubicBezTo>
                  <a:cubicBezTo>
                    <a:pt x="617574" y="95862"/>
                    <a:pt x="618573" y="93507"/>
                    <a:pt x="620001" y="91437"/>
                  </a:cubicBezTo>
                  <a:cubicBezTo>
                    <a:pt x="620715" y="90437"/>
                    <a:pt x="621500" y="89438"/>
                    <a:pt x="622356" y="88581"/>
                  </a:cubicBezTo>
                  <a:cubicBezTo>
                    <a:pt x="624926" y="85940"/>
                    <a:pt x="628352" y="84084"/>
                    <a:pt x="632135" y="83299"/>
                  </a:cubicBezTo>
                  <a:cubicBezTo>
                    <a:pt x="633420" y="83014"/>
                    <a:pt x="634705" y="82871"/>
                    <a:pt x="636061" y="82871"/>
                  </a:cubicBezTo>
                  <a:close/>
                  <a:moveTo>
                    <a:pt x="793025" y="78446"/>
                  </a:moveTo>
                  <a:cubicBezTo>
                    <a:pt x="797950" y="78446"/>
                    <a:pt x="802590" y="79945"/>
                    <a:pt x="806373" y="82515"/>
                  </a:cubicBezTo>
                  <a:cubicBezTo>
                    <a:pt x="812725" y="86797"/>
                    <a:pt x="816865" y="94078"/>
                    <a:pt x="816865" y="102287"/>
                  </a:cubicBezTo>
                  <a:cubicBezTo>
                    <a:pt x="816865" y="110495"/>
                    <a:pt x="812654" y="117776"/>
                    <a:pt x="806373" y="122059"/>
                  </a:cubicBezTo>
                  <a:cubicBezTo>
                    <a:pt x="802518" y="124629"/>
                    <a:pt x="797950" y="126128"/>
                    <a:pt x="793025" y="126128"/>
                  </a:cubicBezTo>
                  <a:cubicBezTo>
                    <a:pt x="791383" y="126128"/>
                    <a:pt x="789813" y="125913"/>
                    <a:pt x="788242" y="125628"/>
                  </a:cubicBezTo>
                  <a:cubicBezTo>
                    <a:pt x="777321" y="123415"/>
                    <a:pt x="769184" y="113779"/>
                    <a:pt x="769184" y="102287"/>
                  </a:cubicBezTo>
                  <a:cubicBezTo>
                    <a:pt x="769184" y="90795"/>
                    <a:pt x="777393" y="81158"/>
                    <a:pt x="788242" y="78946"/>
                  </a:cubicBezTo>
                  <a:cubicBezTo>
                    <a:pt x="789741" y="78589"/>
                    <a:pt x="791383" y="78446"/>
                    <a:pt x="793025" y="78446"/>
                  </a:cubicBezTo>
                  <a:close/>
                  <a:moveTo>
                    <a:pt x="871470" y="75876"/>
                  </a:moveTo>
                  <a:cubicBezTo>
                    <a:pt x="886032" y="75876"/>
                    <a:pt x="897881" y="87725"/>
                    <a:pt x="897881" y="102286"/>
                  </a:cubicBezTo>
                  <a:cubicBezTo>
                    <a:pt x="897881" y="116848"/>
                    <a:pt x="886032" y="128697"/>
                    <a:pt x="871470" y="128697"/>
                  </a:cubicBezTo>
                  <a:cubicBezTo>
                    <a:pt x="856909" y="128697"/>
                    <a:pt x="845060" y="116848"/>
                    <a:pt x="845060" y="102286"/>
                  </a:cubicBezTo>
                  <a:cubicBezTo>
                    <a:pt x="845060" y="87725"/>
                    <a:pt x="856909" y="75876"/>
                    <a:pt x="871470" y="75876"/>
                  </a:cubicBezTo>
                  <a:close/>
                  <a:moveTo>
                    <a:pt x="47753" y="54034"/>
                  </a:moveTo>
                  <a:cubicBezTo>
                    <a:pt x="52749" y="54034"/>
                    <a:pt x="56747" y="58031"/>
                    <a:pt x="56747" y="63028"/>
                  </a:cubicBezTo>
                  <a:cubicBezTo>
                    <a:pt x="56747" y="68024"/>
                    <a:pt x="52749" y="72022"/>
                    <a:pt x="47753" y="72022"/>
                  </a:cubicBezTo>
                  <a:cubicBezTo>
                    <a:pt x="42756" y="72022"/>
                    <a:pt x="38759" y="68024"/>
                    <a:pt x="38759" y="63028"/>
                  </a:cubicBezTo>
                  <a:cubicBezTo>
                    <a:pt x="38759" y="58031"/>
                    <a:pt x="42756" y="54034"/>
                    <a:pt x="47753" y="54034"/>
                  </a:cubicBezTo>
                  <a:close/>
                  <a:moveTo>
                    <a:pt x="126198" y="53035"/>
                  </a:moveTo>
                  <a:cubicBezTo>
                    <a:pt x="131694" y="53035"/>
                    <a:pt x="136191" y="57532"/>
                    <a:pt x="136191" y="63028"/>
                  </a:cubicBezTo>
                  <a:cubicBezTo>
                    <a:pt x="136191" y="68524"/>
                    <a:pt x="131694" y="73021"/>
                    <a:pt x="126198" y="73021"/>
                  </a:cubicBezTo>
                  <a:cubicBezTo>
                    <a:pt x="120631" y="73021"/>
                    <a:pt x="116205" y="68524"/>
                    <a:pt x="116205" y="63028"/>
                  </a:cubicBezTo>
                  <a:cubicBezTo>
                    <a:pt x="116205" y="57461"/>
                    <a:pt x="120702" y="53035"/>
                    <a:pt x="126198" y="53035"/>
                  </a:cubicBezTo>
                  <a:close/>
                  <a:moveTo>
                    <a:pt x="283162" y="50822"/>
                  </a:moveTo>
                  <a:cubicBezTo>
                    <a:pt x="289872" y="50822"/>
                    <a:pt x="295368" y="56247"/>
                    <a:pt x="295368" y="63028"/>
                  </a:cubicBezTo>
                  <a:cubicBezTo>
                    <a:pt x="295368" y="69809"/>
                    <a:pt x="289872" y="75305"/>
                    <a:pt x="283162" y="75234"/>
                  </a:cubicBezTo>
                  <a:cubicBezTo>
                    <a:pt x="276452" y="75234"/>
                    <a:pt x="270956" y="69809"/>
                    <a:pt x="270956" y="63028"/>
                  </a:cubicBezTo>
                  <a:cubicBezTo>
                    <a:pt x="270956" y="56318"/>
                    <a:pt x="276381" y="50822"/>
                    <a:pt x="283162" y="50822"/>
                  </a:cubicBezTo>
                  <a:close/>
                  <a:moveTo>
                    <a:pt x="361536" y="49466"/>
                  </a:moveTo>
                  <a:cubicBezTo>
                    <a:pt x="369031" y="49466"/>
                    <a:pt x="375098" y="55533"/>
                    <a:pt x="375098" y="63028"/>
                  </a:cubicBezTo>
                  <a:cubicBezTo>
                    <a:pt x="375098" y="70523"/>
                    <a:pt x="369031" y="76590"/>
                    <a:pt x="361536" y="76590"/>
                  </a:cubicBezTo>
                  <a:cubicBezTo>
                    <a:pt x="354041" y="76590"/>
                    <a:pt x="347974" y="70523"/>
                    <a:pt x="347974" y="63028"/>
                  </a:cubicBezTo>
                  <a:cubicBezTo>
                    <a:pt x="347974" y="55533"/>
                    <a:pt x="354041" y="49466"/>
                    <a:pt x="361536" y="49466"/>
                  </a:cubicBezTo>
                  <a:close/>
                  <a:moveTo>
                    <a:pt x="518428" y="46396"/>
                  </a:moveTo>
                  <a:cubicBezTo>
                    <a:pt x="527636" y="46396"/>
                    <a:pt x="535060" y="53819"/>
                    <a:pt x="535060" y="63027"/>
                  </a:cubicBezTo>
                  <a:cubicBezTo>
                    <a:pt x="535060" y="72235"/>
                    <a:pt x="527636" y="79730"/>
                    <a:pt x="518428" y="79659"/>
                  </a:cubicBezTo>
                  <a:cubicBezTo>
                    <a:pt x="509220" y="79659"/>
                    <a:pt x="501797" y="72235"/>
                    <a:pt x="501797" y="63027"/>
                  </a:cubicBezTo>
                  <a:cubicBezTo>
                    <a:pt x="501797" y="53819"/>
                    <a:pt x="509220" y="46396"/>
                    <a:pt x="518428" y="46396"/>
                  </a:cubicBezTo>
                  <a:close/>
                  <a:moveTo>
                    <a:pt x="596946" y="44612"/>
                  </a:moveTo>
                  <a:cubicBezTo>
                    <a:pt x="607082" y="44612"/>
                    <a:pt x="615362" y="52821"/>
                    <a:pt x="615362" y="63028"/>
                  </a:cubicBezTo>
                  <a:cubicBezTo>
                    <a:pt x="615362" y="73235"/>
                    <a:pt x="607082" y="81515"/>
                    <a:pt x="596946" y="81444"/>
                  </a:cubicBezTo>
                  <a:cubicBezTo>
                    <a:pt x="586810" y="81444"/>
                    <a:pt x="578530" y="73235"/>
                    <a:pt x="578530" y="63028"/>
                  </a:cubicBezTo>
                  <a:cubicBezTo>
                    <a:pt x="578530" y="52892"/>
                    <a:pt x="586739" y="44612"/>
                    <a:pt x="596946" y="44612"/>
                  </a:cubicBezTo>
                  <a:close/>
                  <a:moveTo>
                    <a:pt x="753766" y="40400"/>
                  </a:moveTo>
                  <a:cubicBezTo>
                    <a:pt x="766258" y="40400"/>
                    <a:pt x="776394" y="50536"/>
                    <a:pt x="776394" y="63027"/>
                  </a:cubicBezTo>
                  <a:cubicBezTo>
                    <a:pt x="776394" y="75519"/>
                    <a:pt x="766258" y="85726"/>
                    <a:pt x="753766" y="85655"/>
                  </a:cubicBezTo>
                  <a:cubicBezTo>
                    <a:pt x="741275" y="85655"/>
                    <a:pt x="731139" y="75519"/>
                    <a:pt x="731139" y="63027"/>
                  </a:cubicBezTo>
                  <a:cubicBezTo>
                    <a:pt x="731139" y="50536"/>
                    <a:pt x="741275" y="40400"/>
                    <a:pt x="753766" y="40400"/>
                  </a:cubicBezTo>
                  <a:close/>
                  <a:moveTo>
                    <a:pt x="832283" y="37973"/>
                  </a:moveTo>
                  <a:cubicBezTo>
                    <a:pt x="846131" y="37973"/>
                    <a:pt x="857337" y="49180"/>
                    <a:pt x="857337" y="63027"/>
                  </a:cubicBezTo>
                  <a:cubicBezTo>
                    <a:pt x="857337" y="76875"/>
                    <a:pt x="846059" y="88153"/>
                    <a:pt x="832283" y="88153"/>
                  </a:cubicBezTo>
                  <a:cubicBezTo>
                    <a:pt x="818436" y="88153"/>
                    <a:pt x="807229" y="76875"/>
                    <a:pt x="807229" y="63027"/>
                  </a:cubicBezTo>
                  <a:cubicBezTo>
                    <a:pt x="807229" y="49180"/>
                    <a:pt x="818436" y="37973"/>
                    <a:pt x="832283" y="37973"/>
                  </a:cubicBezTo>
                  <a:close/>
                  <a:moveTo>
                    <a:pt x="8566" y="15275"/>
                  </a:moveTo>
                  <a:cubicBezTo>
                    <a:pt x="11492" y="15275"/>
                    <a:pt x="14062" y="16774"/>
                    <a:pt x="15632" y="19058"/>
                  </a:cubicBezTo>
                  <a:cubicBezTo>
                    <a:pt x="16489" y="20414"/>
                    <a:pt x="17060" y="22056"/>
                    <a:pt x="17060" y="23841"/>
                  </a:cubicBezTo>
                  <a:cubicBezTo>
                    <a:pt x="17060" y="24412"/>
                    <a:pt x="17060" y="24983"/>
                    <a:pt x="16917" y="25554"/>
                  </a:cubicBezTo>
                  <a:cubicBezTo>
                    <a:pt x="16703" y="26696"/>
                    <a:pt x="16275" y="27695"/>
                    <a:pt x="15632" y="28623"/>
                  </a:cubicBezTo>
                  <a:cubicBezTo>
                    <a:pt x="14062" y="30907"/>
                    <a:pt x="11492" y="32406"/>
                    <a:pt x="8566" y="32406"/>
                  </a:cubicBezTo>
                  <a:cubicBezTo>
                    <a:pt x="7923" y="32406"/>
                    <a:pt x="7352" y="32335"/>
                    <a:pt x="6852" y="32192"/>
                  </a:cubicBezTo>
                  <a:cubicBezTo>
                    <a:pt x="5139" y="31835"/>
                    <a:pt x="3640" y="30979"/>
                    <a:pt x="2498" y="29836"/>
                  </a:cubicBezTo>
                  <a:cubicBezTo>
                    <a:pt x="2141" y="29480"/>
                    <a:pt x="1784" y="29051"/>
                    <a:pt x="1428" y="28623"/>
                  </a:cubicBezTo>
                  <a:cubicBezTo>
                    <a:pt x="785" y="27695"/>
                    <a:pt x="357" y="26696"/>
                    <a:pt x="143" y="25554"/>
                  </a:cubicBezTo>
                  <a:cubicBezTo>
                    <a:pt x="71" y="24983"/>
                    <a:pt x="0" y="24412"/>
                    <a:pt x="0" y="23841"/>
                  </a:cubicBezTo>
                  <a:cubicBezTo>
                    <a:pt x="0" y="23270"/>
                    <a:pt x="71" y="22627"/>
                    <a:pt x="143" y="22127"/>
                  </a:cubicBezTo>
                  <a:cubicBezTo>
                    <a:pt x="428" y="20985"/>
                    <a:pt x="857" y="19986"/>
                    <a:pt x="1428" y="19058"/>
                  </a:cubicBezTo>
                  <a:cubicBezTo>
                    <a:pt x="1784" y="18630"/>
                    <a:pt x="2141" y="18202"/>
                    <a:pt x="2498" y="17773"/>
                  </a:cubicBezTo>
                  <a:cubicBezTo>
                    <a:pt x="3640" y="16631"/>
                    <a:pt x="5139" y="15775"/>
                    <a:pt x="6852" y="15418"/>
                  </a:cubicBezTo>
                  <a:cubicBezTo>
                    <a:pt x="7423" y="15346"/>
                    <a:pt x="7994" y="15275"/>
                    <a:pt x="8566" y="15275"/>
                  </a:cubicBezTo>
                  <a:close/>
                  <a:moveTo>
                    <a:pt x="87011" y="14347"/>
                  </a:moveTo>
                  <a:cubicBezTo>
                    <a:pt x="92294" y="14347"/>
                    <a:pt x="96505" y="18630"/>
                    <a:pt x="96505" y="23840"/>
                  </a:cubicBezTo>
                  <a:cubicBezTo>
                    <a:pt x="96505" y="24483"/>
                    <a:pt x="96434" y="25125"/>
                    <a:pt x="96291" y="25768"/>
                  </a:cubicBezTo>
                  <a:cubicBezTo>
                    <a:pt x="95363" y="30051"/>
                    <a:pt x="91580" y="33263"/>
                    <a:pt x="87011" y="33334"/>
                  </a:cubicBezTo>
                  <a:cubicBezTo>
                    <a:pt x="82443" y="33334"/>
                    <a:pt x="78589" y="30051"/>
                    <a:pt x="77732" y="25768"/>
                  </a:cubicBezTo>
                  <a:cubicBezTo>
                    <a:pt x="77589" y="25125"/>
                    <a:pt x="77518" y="24483"/>
                    <a:pt x="77518" y="23840"/>
                  </a:cubicBezTo>
                  <a:cubicBezTo>
                    <a:pt x="77518" y="18558"/>
                    <a:pt x="81801" y="14347"/>
                    <a:pt x="87011" y="14347"/>
                  </a:cubicBezTo>
                  <a:close/>
                  <a:moveTo>
                    <a:pt x="243832" y="12205"/>
                  </a:moveTo>
                  <a:cubicBezTo>
                    <a:pt x="250256" y="12205"/>
                    <a:pt x="255467" y="17416"/>
                    <a:pt x="255467" y="23840"/>
                  </a:cubicBezTo>
                  <a:cubicBezTo>
                    <a:pt x="255467" y="24625"/>
                    <a:pt x="255395" y="25410"/>
                    <a:pt x="255253" y="26195"/>
                  </a:cubicBezTo>
                  <a:cubicBezTo>
                    <a:pt x="254182" y="31477"/>
                    <a:pt x="249471" y="35475"/>
                    <a:pt x="243832" y="35475"/>
                  </a:cubicBezTo>
                  <a:cubicBezTo>
                    <a:pt x="238193" y="35475"/>
                    <a:pt x="233482" y="31477"/>
                    <a:pt x="232411" y="26195"/>
                  </a:cubicBezTo>
                  <a:cubicBezTo>
                    <a:pt x="232268" y="25410"/>
                    <a:pt x="232197" y="24625"/>
                    <a:pt x="232197" y="23840"/>
                  </a:cubicBezTo>
                  <a:cubicBezTo>
                    <a:pt x="232197" y="17416"/>
                    <a:pt x="237408" y="12205"/>
                    <a:pt x="243832" y="12205"/>
                  </a:cubicBezTo>
                  <a:close/>
                  <a:moveTo>
                    <a:pt x="322349" y="10921"/>
                  </a:moveTo>
                  <a:cubicBezTo>
                    <a:pt x="324990" y="10921"/>
                    <a:pt x="327489" y="11778"/>
                    <a:pt x="329559" y="13134"/>
                  </a:cubicBezTo>
                  <a:cubicBezTo>
                    <a:pt x="332913" y="15489"/>
                    <a:pt x="335198" y="19415"/>
                    <a:pt x="335198" y="23841"/>
                  </a:cubicBezTo>
                  <a:cubicBezTo>
                    <a:pt x="335198" y="24697"/>
                    <a:pt x="335055" y="25554"/>
                    <a:pt x="334912" y="26410"/>
                  </a:cubicBezTo>
                  <a:cubicBezTo>
                    <a:pt x="334270" y="29765"/>
                    <a:pt x="332271" y="32620"/>
                    <a:pt x="329559" y="34476"/>
                  </a:cubicBezTo>
                  <a:cubicBezTo>
                    <a:pt x="327489" y="35904"/>
                    <a:pt x="324990" y="36689"/>
                    <a:pt x="322349" y="36689"/>
                  </a:cubicBezTo>
                  <a:cubicBezTo>
                    <a:pt x="321493" y="36689"/>
                    <a:pt x="320636" y="36546"/>
                    <a:pt x="319780" y="36404"/>
                  </a:cubicBezTo>
                  <a:cubicBezTo>
                    <a:pt x="314783" y="35404"/>
                    <a:pt x="310786" y="31407"/>
                    <a:pt x="309787" y="26410"/>
                  </a:cubicBezTo>
                  <a:cubicBezTo>
                    <a:pt x="309572" y="25625"/>
                    <a:pt x="309501" y="24697"/>
                    <a:pt x="309501" y="23841"/>
                  </a:cubicBezTo>
                  <a:cubicBezTo>
                    <a:pt x="309501" y="17631"/>
                    <a:pt x="313927" y="12420"/>
                    <a:pt x="319780" y="11207"/>
                  </a:cubicBezTo>
                  <a:cubicBezTo>
                    <a:pt x="320565" y="10992"/>
                    <a:pt x="321493" y="10921"/>
                    <a:pt x="322349" y="10921"/>
                  </a:cubicBezTo>
                  <a:close/>
                  <a:moveTo>
                    <a:pt x="479098" y="7994"/>
                  </a:moveTo>
                  <a:cubicBezTo>
                    <a:pt x="484594" y="7994"/>
                    <a:pt x="489376" y="10778"/>
                    <a:pt x="492232" y="14989"/>
                  </a:cubicBezTo>
                  <a:cubicBezTo>
                    <a:pt x="493945" y="17559"/>
                    <a:pt x="494944" y="20557"/>
                    <a:pt x="494944" y="23840"/>
                  </a:cubicBezTo>
                  <a:cubicBezTo>
                    <a:pt x="494944" y="24982"/>
                    <a:pt x="494873" y="26053"/>
                    <a:pt x="494659" y="27052"/>
                  </a:cubicBezTo>
                  <a:cubicBezTo>
                    <a:pt x="494230" y="29122"/>
                    <a:pt x="493445" y="30978"/>
                    <a:pt x="492303" y="32691"/>
                  </a:cubicBezTo>
                  <a:cubicBezTo>
                    <a:pt x="489519" y="36903"/>
                    <a:pt x="484665" y="39615"/>
                    <a:pt x="479098" y="39615"/>
                  </a:cubicBezTo>
                  <a:cubicBezTo>
                    <a:pt x="477956" y="39615"/>
                    <a:pt x="476885" y="39472"/>
                    <a:pt x="475886" y="39258"/>
                  </a:cubicBezTo>
                  <a:cubicBezTo>
                    <a:pt x="472816" y="38687"/>
                    <a:pt x="470033" y="37117"/>
                    <a:pt x="467891" y="34975"/>
                  </a:cubicBezTo>
                  <a:cubicBezTo>
                    <a:pt x="467177" y="34262"/>
                    <a:pt x="466535" y="33477"/>
                    <a:pt x="465964" y="32620"/>
                  </a:cubicBezTo>
                  <a:cubicBezTo>
                    <a:pt x="464822" y="30978"/>
                    <a:pt x="464037" y="29051"/>
                    <a:pt x="463608" y="26981"/>
                  </a:cubicBezTo>
                  <a:cubicBezTo>
                    <a:pt x="463466" y="25910"/>
                    <a:pt x="463323" y="24911"/>
                    <a:pt x="463323" y="23769"/>
                  </a:cubicBezTo>
                  <a:cubicBezTo>
                    <a:pt x="463323" y="22627"/>
                    <a:pt x="463394" y="21556"/>
                    <a:pt x="463608" y="20557"/>
                  </a:cubicBezTo>
                  <a:cubicBezTo>
                    <a:pt x="464037" y="18487"/>
                    <a:pt x="464822" y="16631"/>
                    <a:pt x="465964" y="14918"/>
                  </a:cubicBezTo>
                  <a:cubicBezTo>
                    <a:pt x="466535" y="14061"/>
                    <a:pt x="467177" y="13276"/>
                    <a:pt x="467891" y="12562"/>
                  </a:cubicBezTo>
                  <a:cubicBezTo>
                    <a:pt x="470033" y="10421"/>
                    <a:pt x="472816" y="8922"/>
                    <a:pt x="475886" y="8280"/>
                  </a:cubicBezTo>
                  <a:cubicBezTo>
                    <a:pt x="476956" y="8137"/>
                    <a:pt x="478027" y="7994"/>
                    <a:pt x="479098" y="7994"/>
                  </a:cubicBezTo>
                  <a:close/>
                  <a:moveTo>
                    <a:pt x="557687" y="6352"/>
                  </a:moveTo>
                  <a:cubicBezTo>
                    <a:pt x="567323" y="6352"/>
                    <a:pt x="575175" y="14204"/>
                    <a:pt x="575175" y="23840"/>
                  </a:cubicBezTo>
                  <a:cubicBezTo>
                    <a:pt x="575175" y="24982"/>
                    <a:pt x="575032" y="26196"/>
                    <a:pt x="574818" y="27338"/>
                  </a:cubicBezTo>
                  <a:cubicBezTo>
                    <a:pt x="573176" y="35332"/>
                    <a:pt x="566110" y="41328"/>
                    <a:pt x="557687" y="41328"/>
                  </a:cubicBezTo>
                  <a:cubicBezTo>
                    <a:pt x="549264" y="41328"/>
                    <a:pt x="542198" y="35332"/>
                    <a:pt x="540556" y="27338"/>
                  </a:cubicBezTo>
                  <a:cubicBezTo>
                    <a:pt x="540342" y="26196"/>
                    <a:pt x="540199" y="25053"/>
                    <a:pt x="540199" y="23840"/>
                  </a:cubicBezTo>
                  <a:cubicBezTo>
                    <a:pt x="540199" y="14204"/>
                    <a:pt x="548051" y="6352"/>
                    <a:pt x="557687" y="6352"/>
                  </a:cubicBezTo>
                  <a:close/>
                  <a:moveTo>
                    <a:pt x="714579" y="2284"/>
                  </a:moveTo>
                  <a:cubicBezTo>
                    <a:pt x="726428" y="2284"/>
                    <a:pt x="736064" y="11920"/>
                    <a:pt x="736064" y="23769"/>
                  </a:cubicBezTo>
                  <a:cubicBezTo>
                    <a:pt x="736064" y="25268"/>
                    <a:pt x="735922" y="26696"/>
                    <a:pt x="735636" y="28123"/>
                  </a:cubicBezTo>
                  <a:cubicBezTo>
                    <a:pt x="733638" y="37974"/>
                    <a:pt x="724929" y="45326"/>
                    <a:pt x="714579" y="45326"/>
                  </a:cubicBezTo>
                  <a:cubicBezTo>
                    <a:pt x="704229" y="45326"/>
                    <a:pt x="695521" y="37902"/>
                    <a:pt x="693522" y="28123"/>
                  </a:cubicBezTo>
                  <a:cubicBezTo>
                    <a:pt x="693237" y="26696"/>
                    <a:pt x="693094" y="25268"/>
                    <a:pt x="693094" y="23769"/>
                  </a:cubicBezTo>
                  <a:cubicBezTo>
                    <a:pt x="693094" y="11920"/>
                    <a:pt x="702730" y="2284"/>
                    <a:pt x="714579" y="2284"/>
                  </a:cubicBezTo>
                  <a:close/>
                  <a:moveTo>
                    <a:pt x="793025" y="0"/>
                  </a:moveTo>
                  <a:cubicBezTo>
                    <a:pt x="797950" y="0"/>
                    <a:pt x="802518" y="1499"/>
                    <a:pt x="806373" y="4069"/>
                  </a:cubicBezTo>
                  <a:cubicBezTo>
                    <a:pt x="812725" y="8351"/>
                    <a:pt x="816865" y="15632"/>
                    <a:pt x="816865" y="23841"/>
                  </a:cubicBezTo>
                  <a:cubicBezTo>
                    <a:pt x="816865" y="25483"/>
                    <a:pt x="816651" y="27053"/>
                    <a:pt x="816366" y="28623"/>
                  </a:cubicBezTo>
                  <a:cubicBezTo>
                    <a:pt x="815081" y="34833"/>
                    <a:pt x="811369" y="40187"/>
                    <a:pt x="806373" y="43613"/>
                  </a:cubicBezTo>
                  <a:cubicBezTo>
                    <a:pt x="802518" y="46183"/>
                    <a:pt x="797950" y="47682"/>
                    <a:pt x="793025" y="47682"/>
                  </a:cubicBezTo>
                  <a:cubicBezTo>
                    <a:pt x="791383" y="47682"/>
                    <a:pt x="789813" y="47467"/>
                    <a:pt x="788242" y="47182"/>
                  </a:cubicBezTo>
                  <a:cubicBezTo>
                    <a:pt x="778892" y="45255"/>
                    <a:pt x="771611" y="37903"/>
                    <a:pt x="769684" y="28623"/>
                  </a:cubicBezTo>
                  <a:cubicBezTo>
                    <a:pt x="769327" y="27124"/>
                    <a:pt x="769184" y="25483"/>
                    <a:pt x="769184" y="23841"/>
                  </a:cubicBezTo>
                  <a:cubicBezTo>
                    <a:pt x="769184" y="12349"/>
                    <a:pt x="777393" y="2712"/>
                    <a:pt x="788242" y="500"/>
                  </a:cubicBezTo>
                  <a:cubicBezTo>
                    <a:pt x="789741" y="143"/>
                    <a:pt x="791383" y="0"/>
                    <a:pt x="793025" y="0"/>
                  </a:cubicBezTo>
                  <a:close/>
                </a:path>
              </a:pathLst>
            </a:custGeom>
            <a:gradFill>
              <a:gsLst>
                <a:gs pos="100000">
                  <a:srgbClr val="3B8BF1">
                    <a:alpha val="0"/>
                  </a:srgbClr>
                </a:gs>
                <a:gs pos="34000">
                  <a:srgbClr val="3B8BF1"/>
                </a:gs>
              </a:gsLst>
              <a:lin ang="10800000" scaled="0"/>
            </a:gradFill>
            <a:ln w="709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思源黑体 CN Bold" panose="020B0800000000000000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768023B7-AB66-BD12-63A6-D0DD8F1D6A4D}"/>
                </a:ext>
              </a:extLst>
            </p:cNvPr>
            <p:cNvSpPr txBox="1"/>
            <p:nvPr/>
          </p:nvSpPr>
          <p:spPr>
            <a:xfrm>
              <a:off x="6447774" y="4238546"/>
              <a:ext cx="1976757" cy="1150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285750" indent="-285750" algn="just">
                <a:lnSpc>
                  <a:spcPct val="110000"/>
                </a:lnSpc>
                <a:buFont typeface="Wingdings" panose="05000000000000000000" pitchFamily="2" charset="2"/>
                <a:buChar char="p"/>
                <a:defRPr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marL="342900" marR="0" lvl="0" indent="-342900" algn="just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Ø"/>
                <a:defRPr/>
              </a:pPr>
              <a:r>
                <a:rPr lang="zh-CN" altLang="en-US" sz="1100" b="1" dirty="0">
                  <a:solidFill>
                    <a:prstClr val="white"/>
                  </a:solidFill>
                  <a:latin typeface="Arial" panose="020B0604020202020204" pitchFamily="34" charset="0"/>
                  <a:ea typeface="思源黑体 CN Bold" panose="020B0800000000000000" pitchFamily="34" charset="-122"/>
                  <a:sym typeface="Arial" panose="020B0604020202020204" pitchFamily="34" charset="0"/>
                </a:rPr>
                <a:t>计算机科学与技术</a:t>
              </a:r>
              <a:r>
                <a:rPr kumimoji="0" lang="zh-CN" alt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思源黑体 CN Bold" panose="020B0800000000000000" pitchFamily="34" charset="-122"/>
                  <a:sym typeface="Arial" panose="020B0604020202020204" pitchFamily="34" charset="0"/>
                </a:rPr>
                <a:t>专业</a:t>
              </a:r>
              <a:endParaRPr kumimoji="0" lang="en-US" altLang="zh-CN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思源黑体 CN Bold" panose="020B0800000000000000" pitchFamily="34" charset="-122"/>
                <a:sym typeface="Arial" panose="020B0604020202020204" pitchFamily="34" charset="0"/>
              </a:endParaRPr>
            </a:p>
            <a:p>
              <a:pPr marL="342900" marR="0" lvl="0" indent="-342900" algn="just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Ø"/>
                <a:defRPr/>
              </a:pPr>
              <a:r>
                <a:rPr kumimoji="0" lang="zh-CN" alt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思源黑体 CN Bold" panose="020B0800000000000000" pitchFamily="34" charset="-122"/>
                  <a:sym typeface="Arial" panose="020B0604020202020204" pitchFamily="34" charset="0"/>
                </a:rPr>
                <a:t>负责前端总体框架设计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思源黑体 CN Bold" panose="020B0800000000000000" pitchFamily="34" charset="-122"/>
                <a:sym typeface="Arial" panose="020B0604020202020204" pitchFamily="34" charset="0"/>
              </a:endParaRPr>
            </a:p>
            <a:p>
              <a:pPr marL="342900" marR="0" lvl="0" indent="-342900" algn="just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Ø"/>
                <a:defRPr/>
              </a:pPr>
              <a:r>
                <a:rPr kumimoji="0" lang="zh-CN" alt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思源黑体 CN Bold" panose="020B0800000000000000" pitchFamily="34" charset="-122"/>
                  <a:sym typeface="Arial" panose="020B0604020202020204" pitchFamily="34" charset="0"/>
                </a:rPr>
                <a:t>实现页面设计、接口设计、接口文档撰写、前端代码实现</a:t>
              </a:r>
            </a:p>
          </p:txBody>
        </p:sp>
      </p:grpSp>
      <p:pic>
        <p:nvPicPr>
          <p:cNvPr id="41" name="图片占位符 41">
            <a:extLst>
              <a:ext uri="{FF2B5EF4-FFF2-40B4-BE49-F238E27FC236}">
                <a16:creationId xmlns:a16="http://schemas.microsoft.com/office/drawing/2014/main" id="{4DDAB66F-1DA4-67AB-B6DA-7BCD3DA15E98}"/>
              </a:ext>
            </a:extLst>
          </p:cNvPr>
          <p:cNvPicPr>
            <a:picLocks noGrp="1" noChangeAspect="1"/>
          </p:cNvPicPr>
          <p:nvPr/>
        </p:nvPicPr>
        <p:blipFill>
          <a:blip r:embed="rId6"/>
          <a:srcRect t="4191" b="13451"/>
          <a:stretch>
            <a:fillRect/>
          </a:stretch>
        </p:blipFill>
        <p:spPr>
          <a:xfrm>
            <a:off x="250605" y="1223387"/>
            <a:ext cx="1510831" cy="1841176"/>
          </a:xfrm>
          <a:prstGeom prst="rect">
            <a:avLst/>
          </a:prstGeom>
        </p:spPr>
      </p:pic>
      <p:grpSp>
        <p:nvGrpSpPr>
          <p:cNvPr id="46" name="组合 45">
            <a:extLst>
              <a:ext uri="{FF2B5EF4-FFF2-40B4-BE49-F238E27FC236}">
                <a16:creationId xmlns:a16="http://schemas.microsoft.com/office/drawing/2014/main" id="{947E4A98-3578-602F-14A4-369323413C36}"/>
              </a:ext>
            </a:extLst>
          </p:cNvPr>
          <p:cNvGrpSpPr/>
          <p:nvPr/>
        </p:nvGrpSpPr>
        <p:grpSpPr>
          <a:xfrm>
            <a:off x="0" y="341345"/>
            <a:ext cx="10274256" cy="600098"/>
            <a:chOff x="442913" y="389138"/>
            <a:chExt cx="11306175" cy="610624"/>
          </a:xfrm>
        </p:grpSpPr>
        <p:sp>
          <p:nvSpPr>
            <p:cNvPr id="47" name="任意多边形: 形状 46">
              <a:extLst>
                <a:ext uri="{FF2B5EF4-FFF2-40B4-BE49-F238E27FC236}">
                  <a16:creationId xmlns:a16="http://schemas.microsoft.com/office/drawing/2014/main" id="{AA3485FC-E599-96B3-FC83-6F51265C60F3}"/>
                </a:ext>
              </a:extLst>
            </p:cNvPr>
            <p:cNvSpPr/>
            <p:nvPr/>
          </p:nvSpPr>
          <p:spPr>
            <a:xfrm>
              <a:off x="3152817" y="712283"/>
              <a:ext cx="1472417" cy="219075"/>
            </a:xfrm>
            <a:custGeom>
              <a:avLst/>
              <a:gdLst>
                <a:gd name="connsiteX0" fmla="*/ 0 w 2514600"/>
                <a:gd name="connsiteY0" fmla="*/ 219075 h 219075"/>
                <a:gd name="connsiteX1" fmla="*/ 1114425 w 2514600"/>
                <a:gd name="connsiteY1" fmla="*/ 219075 h 219075"/>
                <a:gd name="connsiteX2" fmla="*/ 1381125 w 2514600"/>
                <a:gd name="connsiteY2" fmla="*/ 0 h 219075"/>
                <a:gd name="connsiteX3" fmla="*/ 2514600 w 2514600"/>
                <a:gd name="connsiteY3" fmla="*/ 0 h 219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14600" h="219075">
                  <a:moveTo>
                    <a:pt x="0" y="219075"/>
                  </a:moveTo>
                  <a:lnTo>
                    <a:pt x="1114425" y="219075"/>
                  </a:lnTo>
                  <a:lnTo>
                    <a:pt x="1381125" y="0"/>
                  </a:lnTo>
                  <a:lnTo>
                    <a:pt x="2514600" y="0"/>
                  </a:lnTo>
                </a:path>
              </a:pathLst>
            </a:custGeom>
            <a:noFill/>
            <a:ln w="19050">
              <a:gradFill>
                <a:gsLst>
                  <a:gs pos="15000">
                    <a:srgbClr val="0E419C"/>
                  </a:gs>
                  <a:gs pos="100000">
                    <a:srgbClr val="0E419C">
                      <a:alpha val="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Arial" panose="020B0604020202020204" pitchFamily="34" charset="0"/>
                <a:ea typeface="思源黑体 CN Bold" panose="020B0800000000000000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8" name="任意多边形: 形状 47">
              <a:extLst>
                <a:ext uri="{FF2B5EF4-FFF2-40B4-BE49-F238E27FC236}">
                  <a16:creationId xmlns:a16="http://schemas.microsoft.com/office/drawing/2014/main" id="{18B23CE9-12B4-7F8A-88BC-1DB8F7EB4282}"/>
                </a:ext>
              </a:extLst>
            </p:cNvPr>
            <p:cNvSpPr/>
            <p:nvPr/>
          </p:nvSpPr>
          <p:spPr>
            <a:xfrm>
              <a:off x="2443375" y="819607"/>
              <a:ext cx="1090203" cy="175993"/>
            </a:xfrm>
            <a:custGeom>
              <a:avLst/>
              <a:gdLst>
                <a:gd name="connsiteX0" fmla="*/ 0 w 2514600"/>
                <a:gd name="connsiteY0" fmla="*/ 219075 h 219075"/>
                <a:gd name="connsiteX1" fmla="*/ 1114425 w 2514600"/>
                <a:gd name="connsiteY1" fmla="*/ 219075 h 219075"/>
                <a:gd name="connsiteX2" fmla="*/ 1381125 w 2514600"/>
                <a:gd name="connsiteY2" fmla="*/ 0 h 219075"/>
                <a:gd name="connsiteX3" fmla="*/ 2514600 w 2514600"/>
                <a:gd name="connsiteY3" fmla="*/ 0 h 219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14600" h="219075">
                  <a:moveTo>
                    <a:pt x="0" y="219075"/>
                  </a:moveTo>
                  <a:lnTo>
                    <a:pt x="1114425" y="219075"/>
                  </a:lnTo>
                  <a:lnTo>
                    <a:pt x="1381125" y="0"/>
                  </a:lnTo>
                  <a:lnTo>
                    <a:pt x="2514600" y="0"/>
                  </a:lnTo>
                </a:path>
              </a:pathLst>
            </a:custGeom>
            <a:noFill/>
            <a:ln w="19050">
              <a:gradFill>
                <a:gsLst>
                  <a:gs pos="15000">
                    <a:srgbClr val="0E419C"/>
                  </a:gs>
                  <a:gs pos="100000">
                    <a:srgbClr val="0E419C">
                      <a:alpha val="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思源黑体 CN Bold" panose="020B0800000000000000" pitchFamily="34" charset="-122"/>
                <a:sym typeface="Arial" panose="020B0604020202020204" pitchFamily="34" charset="0"/>
              </a:endParaRPr>
            </a:p>
          </p:txBody>
        </p:sp>
        <p:cxnSp>
          <p:nvCxnSpPr>
            <p:cNvPr id="49" name="直接连接符 48">
              <a:extLst>
                <a:ext uri="{FF2B5EF4-FFF2-40B4-BE49-F238E27FC236}">
                  <a16:creationId xmlns:a16="http://schemas.microsoft.com/office/drawing/2014/main" id="{5F4C9CB0-77C0-246F-B0A0-7693E919EEA8}"/>
                </a:ext>
              </a:extLst>
            </p:cNvPr>
            <p:cNvCxnSpPr/>
            <p:nvPr/>
          </p:nvCxnSpPr>
          <p:spPr>
            <a:xfrm flipH="1">
              <a:off x="442913" y="999762"/>
              <a:ext cx="2268000" cy="0"/>
            </a:xfrm>
            <a:prstGeom prst="line">
              <a:avLst/>
            </a:prstGeom>
            <a:noFill/>
            <a:ln w="19050">
              <a:gradFill>
                <a:gsLst>
                  <a:gs pos="15000">
                    <a:srgbClr val="0E419C"/>
                  </a:gs>
                  <a:gs pos="100000">
                    <a:srgbClr val="0E419C">
                      <a:alpha val="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0" name="直接连接符 49">
              <a:extLst>
                <a:ext uri="{FF2B5EF4-FFF2-40B4-BE49-F238E27FC236}">
                  <a16:creationId xmlns:a16="http://schemas.microsoft.com/office/drawing/2014/main" id="{8DCDBA40-CEB7-84A0-7F08-912C76FE357E}"/>
                </a:ext>
              </a:extLst>
            </p:cNvPr>
            <p:cNvCxnSpPr/>
            <p:nvPr/>
          </p:nvCxnSpPr>
          <p:spPr>
            <a:xfrm flipH="1">
              <a:off x="1098520" y="444965"/>
              <a:ext cx="10650568" cy="0"/>
            </a:xfrm>
            <a:prstGeom prst="line">
              <a:avLst/>
            </a:prstGeom>
            <a:noFill/>
            <a:ln w="19050">
              <a:gradFill>
                <a:gsLst>
                  <a:gs pos="100000">
                    <a:srgbClr val="0E419C">
                      <a:alpha val="57000"/>
                    </a:srgbClr>
                  </a:gs>
                  <a:gs pos="0">
                    <a:srgbClr val="0E419C">
                      <a:alpha val="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51" name="任意多边形: 形状 50">
              <a:extLst>
                <a:ext uri="{FF2B5EF4-FFF2-40B4-BE49-F238E27FC236}">
                  <a16:creationId xmlns:a16="http://schemas.microsoft.com/office/drawing/2014/main" id="{E33DF412-078B-FEDF-12CF-3BA34B4E5587}"/>
                </a:ext>
              </a:extLst>
            </p:cNvPr>
            <p:cNvSpPr/>
            <p:nvPr/>
          </p:nvSpPr>
          <p:spPr>
            <a:xfrm flipH="1">
              <a:off x="4039632" y="775557"/>
              <a:ext cx="391062" cy="118704"/>
            </a:xfrm>
            <a:custGeom>
              <a:avLst/>
              <a:gdLst>
                <a:gd name="connsiteX0" fmla="*/ 77346 w 391062"/>
                <a:gd name="connsiteY0" fmla="*/ 0 h 118704"/>
                <a:gd name="connsiteX1" fmla="*/ 32766 w 391062"/>
                <a:gd name="connsiteY1" fmla="*/ 0 h 118704"/>
                <a:gd name="connsiteX2" fmla="*/ 0 w 391062"/>
                <a:gd name="connsiteY2" fmla="*/ 118704 h 118704"/>
                <a:gd name="connsiteX3" fmla="*/ 44580 w 391062"/>
                <a:gd name="connsiteY3" fmla="*/ 118704 h 118704"/>
                <a:gd name="connsiteX4" fmla="*/ 155776 w 391062"/>
                <a:gd name="connsiteY4" fmla="*/ 0 h 118704"/>
                <a:gd name="connsiteX5" fmla="*/ 111196 w 391062"/>
                <a:gd name="connsiteY5" fmla="*/ 0 h 118704"/>
                <a:gd name="connsiteX6" fmla="*/ 78430 w 391062"/>
                <a:gd name="connsiteY6" fmla="*/ 118704 h 118704"/>
                <a:gd name="connsiteX7" fmla="*/ 123010 w 391062"/>
                <a:gd name="connsiteY7" fmla="*/ 118704 h 118704"/>
                <a:gd name="connsiteX8" fmla="*/ 234206 w 391062"/>
                <a:gd name="connsiteY8" fmla="*/ 0 h 118704"/>
                <a:gd name="connsiteX9" fmla="*/ 189626 w 391062"/>
                <a:gd name="connsiteY9" fmla="*/ 0 h 118704"/>
                <a:gd name="connsiteX10" fmla="*/ 156860 w 391062"/>
                <a:gd name="connsiteY10" fmla="*/ 118704 h 118704"/>
                <a:gd name="connsiteX11" fmla="*/ 201440 w 391062"/>
                <a:gd name="connsiteY11" fmla="*/ 118704 h 118704"/>
                <a:gd name="connsiteX12" fmla="*/ 312636 w 391062"/>
                <a:gd name="connsiteY12" fmla="*/ 0 h 118704"/>
                <a:gd name="connsiteX13" fmla="*/ 268056 w 391062"/>
                <a:gd name="connsiteY13" fmla="*/ 0 h 118704"/>
                <a:gd name="connsiteX14" fmla="*/ 235290 w 391062"/>
                <a:gd name="connsiteY14" fmla="*/ 118704 h 118704"/>
                <a:gd name="connsiteX15" fmla="*/ 279870 w 391062"/>
                <a:gd name="connsiteY15" fmla="*/ 118704 h 118704"/>
                <a:gd name="connsiteX16" fmla="*/ 391062 w 391062"/>
                <a:gd name="connsiteY16" fmla="*/ 0 h 118704"/>
                <a:gd name="connsiteX17" fmla="*/ 346482 w 391062"/>
                <a:gd name="connsiteY17" fmla="*/ 0 h 118704"/>
                <a:gd name="connsiteX18" fmla="*/ 313716 w 391062"/>
                <a:gd name="connsiteY18" fmla="*/ 118704 h 118704"/>
                <a:gd name="connsiteX19" fmla="*/ 358296 w 391062"/>
                <a:gd name="connsiteY19" fmla="*/ 118704 h 118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91062" h="118704">
                  <a:moveTo>
                    <a:pt x="77346" y="0"/>
                  </a:moveTo>
                  <a:lnTo>
                    <a:pt x="32766" y="0"/>
                  </a:lnTo>
                  <a:lnTo>
                    <a:pt x="0" y="118704"/>
                  </a:lnTo>
                  <a:lnTo>
                    <a:pt x="44580" y="118704"/>
                  </a:lnTo>
                  <a:close/>
                  <a:moveTo>
                    <a:pt x="155776" y="0"/>
                  </a:moveTo>
                  <a:lnTo>
                    <a:pt x="111196" y="0"/>
                  </a:lnTo>
                  <a:lnTo>
                    <a:pt x="78430" y="118704"/>
                  </a:lnTo>
                  <a:lnTo>
                    <a:pt x="123010" y="118704"/>
                  </a:lnTo>
                  <a:close/>
                  <a:moveTo>
                    <a:pt x="234206" y="0"/>
                  </a:moveTo>
                  <a:lnTo>
                    <a:pt x="189626" y="0"/>
                  </a:lnTo>
                  <a:lnTo>
                    <a:pt x="156860" y="118704"/>
                  </a:lnTo>
                  <a:lnTo>
                    <a:pt x="201440" y="118704"/>
                  </a:lnTo>
                  <a:close/>
                  <a:moveTo>
                    <a:pt x="312636" y="0"/>
                  </a:moveTo>
                  <a:lnTo>
                    <a:pt x="268056" y="0"/>
                  </a:lnTo>
                  <a:lnTo>
                    <a:pt x="235290" y="118704"/>
                  </a:lnTo>
                  <a:lnTo>
                    <a:pt x="279870" y="118704"/>
                  </a:lnTo>
                  <a:close/>
                  <a:moveTo>
                    <a:pt x="391062" y="0"/>
                  </a:moveTo>
                  <a:lnTo>
                    <a:pt x="346482" y="0"/>
                  </a:lnTo>
                  <a:lnTo>
                    <a:pt x="313716" y="118704"/>
                  </a:lnTo>
                  <a:lnTo>
                    <a:pt x="358296" y="118704"/>
                  </a:lnTo>
                  <a:close/>
                </a:path>
              </a:pathLst>
            </a:custGeom>
            <a:gradFill flip="none" rotWithShape="1">
              <a:gsLst>
                <a:gs pos="100000">
                  <a:srgbClr val="0E419C">
                    <a:alpha val="0"/>
                  </a:srgbClr>
                </a:gs>
                <a:gs pos="0">
                  <a:srgbClr val="0E419C"/>
                </a:gs>
              </a:gsLst>
              <a:lin ang="10800000" scaled="1"/>
              <a:tileRect/>
            </a:gradFill>
            <a:ln w="6350"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Arial" panose="020B0604020202020204" pitchFamily="34" charset="0"/>
                <a:ea typeface="思源黑体 CN Bold" panose="020B0800000000000000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2" name="等腰三角形 51">
              <a:extLst>
                <a:ext uri="{FF2B5EF4-FFF2-40B4-BE49-F238E27FC236}">
                  <a16:creationId xmlns:a16="http://schemas.microsoft.com/office/drawing/2014/main" id="{AC2BB059-17D5-DC03-E348-DDA4B872DFCA}"/>
                </a:ext>
              </a:extLst>
            </p:cNvPr>
            <p:cNvSpPr/>
            <p:nvPr/>
          </p:nvSpPr>
          <p:spPr>
            <a:xfrm rot="5400000">
              <a:off x="3494965" y="633212"/>
              <a:ext cx="430836" cy="95562"/>
            </a:xfrm>
            <a:prstGeom prst="triangle">
              <a:avLst/>
            </a:prstGeom>
            <a:gradFill>
              <a:gsLst>
                <a:gs pos="100000">
                  <a:srgbClr val="0E419C">
                    <a:alpha val="0"/>
                  </a:srgbClr>
                </a:gs>
                <a:gs pos="0">
                  <a:srgbClr val="0E419C">
                    <a:alpha val="24000"/>
                  </a:srgbClr>
                </a:gs>
              </a:gsLst>
              <a:lin ang="5400000" scaled="1"/>
            </a:gradFill>
            <a:ln w="6350" cap="rnd">
              <a:gradFill>
                <a:gsLst>
                  <a:gs pos="76000">
                    <a:srgbClr val="0E419C">
                      <a:alpha val="0"/>
                    </a:srgbClr>
                  </a:gs>
                  <a:gs pos="0">
                    <a:srgbClr val="0E419C"/>
                  </a:gs>
                </a:gsLst>
                <a:lin ang="5400000" scaled="1"/>
              </a:gra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Arial" panose="020B0604020202020204" pitchFamily="34" charset="0"/>
                <a:ea typeface="思源黑体 CN Bold" panose="020B0800000000000000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3" name="等腰三角形 52">
              <a:extLst>
                <a:ext uri="{FF2B5EF4-FFF2-40B4-BE49-F238E27FC236}">
                  <a16:creationId xmlns:a16="http://schemas.microsoft.com/office/drawing/2014/main" id="{AF9E4647-56F5-F047-B7A0-16A67CDF041F}"/>
                </a:ext>
              </a:extLst>
            </p:cNvPr>
            <p:cNvSpPr/>
            <p:nvPr/>
          </p:nvSpPr>
          <p:spPr>
            <a:xfrm rot="5400000">
              <a:off x="3399429" y="633212"/>
              <a:ext cx="430836" cy="95562"/>
            </a:xfrm>
            <a:prstGeom prst="triangle">
              <a:avLst/>
            </a:prstGeom>
            <a:gradFill>
              <a:gsLst>
                <a:gs pos="100000">
                  <a:srgbClr val="0E419C">
                    <a:alpha val="0"/>
                  </a:srgbClr>
                </a:gs>
                <a:gs pos="0">
                  <a:srgbClr val="0E419C">
                    <a:alpha val="24000"/>
                  </a:srgbClr>
                </a:gs>
              </a:gsLst>
              <a:lin ang="5400000" scaled="1"/>
            </a:gradFill>
            <a:ln w="6350" cap="rnd">
              <a:gradFill>
                <a:gsLst>
                  <a:gs pos="76000">
                    <a:srgbClr val="0E419C">
                      <a:alpha val="0"/>
                    </a:srgbClr>
                  </a:gs>
                  <a:gs pos="0">
                    <a:srgbClr val="0E419C"/>
                  </a:gs>
                </a:gsLst>
                <a:lin ang="5400000" scaled="1"/>
              </a:gra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思源黑体 CN Bold" panose="020B0800000000000000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4" name="梯形 53">
              <a:extLst>
                <a:ext uri="{FF2B5EF4-FFF2-40B4-BE49-F238E27FC236}">
                  <a16:creationId xmlns:a16="http://schemas.microsoft.com/office/drawing/2014/main" id="{414AE69B-520F-3EEC-63C4-5DD5C1FAC093}"/>
                </a:ext>
              </a:extLst>
            </p:cNvPr>
            <p:cNvSpPr/>
            <p:nvPr/>
          </p:nvSpPr>
          <p:spPr>
            <a:xfrm>
              <a:off x="447679" y="389138"/>
              <a:ext cx="282130" cy="50339"/>
            </a:xfrm>
            <a:prstGeom prst="trapezoid">
              <a:avLst>
                <a:gd name="adj" fmla="val 79389"/>
              </a:avLst>
            </a:prstGeom>
            <a:solidFill>
              <a:srgbClr val="0E419C"/>
            </a:solidFill>
            <a:ln w="19050">
              <a:solidFill>
                <a:srgbClr val="0E41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思源黑体 CN Bold" panose="020B0800000000000000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5" name="任意多边形: 形状 54">
              <a:extLst>
                <a:ext uri="{FF2B5EF4-FFF2-40B4-BE49-F238E27FC236}">
                  <a16:creationId xmlns:a16="http://schemas.microsoft.com/office/drawing/2014/main" id="{9521ADC7-9199-4130-E370-D4CC132DFEAD}"/>
                </a:ext>
              </a:extLst>
            </p:cNvPr>
            <p:cNvSpPr/>
            <p:nvPr/>
          </p:nvSpPr>
          <p:spPr>
            <a:xfrm>
              <a:off x="944140" y="389138"/>
              <a:ext cx="64500" cy="50339"/>
            </a:xfrm>
            <a:custGeom>
              <a:avLst/>
              <a:gdLst>
                <a:gd name="connsiteX0" fmla="*/ 0 w 73609"/>
                <a:gd name="connsiteY0" fmla="*/ 0 h 50339"/>
                <a:gd name="connsiteX1" fmla="*/ 33645 w 73609"/>
                <a:gd name="connsiteY1" fmla="*/ 0 h 50339"/>
                <a:gd name="connsiteX2" fmla="*/ 73609 w 73609"/>
                <a:gd name="connsiteY2" fmla="*/ 50339 h 50339"/>
                <a:gd name="connsiteX3" fmla="*/ 39964 w 73609"/>
                <a:gd name="connsiteY3" fmla="*/ 50339 h 50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609" h="50339">
                  <a:moveTo>
                    <a:pt x="0" y="0"/>
                  </a:moveTo>
                  <a:lnTo>
                    <a:pt x="33645" y="0"/>
                  </a:lnTo>
                  <a:lnTo>
                    <a:pt x="73609" y="50339"/>
                  </a:lnTo>
                  <a:lnTo>
                    <a:pt x="39964" y="50339"/>
                  </a:lnTo>
                  <a:close/>
                </a:path>
              </a:pathLst>
            </a:custGeom>
            <a:solidFill>
              <a:srgbClr val="0E419C"/>
            </a:solidFill>
            <a:ln w="19050">
              <a:solidFill>
                <a:srgbClr val="0E41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思源黑体 CN Bold" panose="020B0800000000000000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6" name="任意多边形: 形状 55">
              <a:extLst>
                <a:ext uri="{FF2B5EF4-FFF2-40B4-BE49-F238E27FC236}">
                  <a16:creationId xmlns:a16="http://schemas.microsoft.com/office/drawing/2014/main" id="{0D3A4C06-36A8-8384-9127-94CDA5E33B44}"/>
                </a:ext>
              </a:extLst>
            </p:cNvPr>
            <p:cNvSpPr/>
            <p:nvPr/>
          </p:nvSpPr>
          <p:spPr>
            <a:xfrm>
              <a:off x="886692" y="389138"/>
              <a:ext cx="64500" cy="50339"/>
            </a:xfrm>
            <a:custGeom>
              <a:avLst/>
              <a:gdLst>
                <a:gd name="connsiteX0" fmla="*/ 0 w 73609"/>
                <a:gd name="connsiteY0" fmla="*/ 0 h 50339"/>
                <a:gd name="connsiteX1" fmla="*/ 33645 w 73609"/>
                <a:gd name="connsiteY1" fmla="*/ 0 h 50339"/>
                <a:gd name="connsiteX2" fmla="*/ 73609 w 73609"/>
                <a:gd name="connsiteY2" fmla="*/ 50339 h 50339"/>
                <a:gd name="connsiteX3" fmla="*/ 39964 w 73609"/>
                <a:gd name="connsiteY3" fmla="*/ 50339 h 50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609" h="50339">
                  <a:moveTo>
                    <a:pt x="0" y="0"/>
                  </a:moveTo>
                  <a:lnTo>
                    <a:pt x="33645" y="0"/>
                  </a:lnTo>
                  <a:lnTo>
                    <a:pt x="73609" y="50339"/>
                  </a:lnTo>
                  <a:lnTo>
                    <a:pt x="39964" y="50339"/>
                  </a:lnTo>
                  <a:close/>
                </a:path>
              </a:pathLst>
            </a:custGeom>
            <a:solidFill>
              <a:srgbClr val="0E419C"/>
            </a:solidFill>
            <a:ln w="19050">
              <a:solidFill>
                <a:srgbClr val="0E41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思源黑体 CN Bold" panose="020B0800000000000000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7" name="任意多边形: 形状 56">
              <a:extLst>
                <a:ext uri="{FF2B5EF4-FFF2-40B4-BE49-F238E27FC236}">
                  <a16:creationId xmlns:a16="http://schemas.microsoft.com/office/drawing/2014/main" id="{0F790C8A-5E83-2731-BF83-172124D35971}"/>
                </a:ext>
              </a:extLst>
            </p:cNvPr>
            <p:cNvSpPr/>
            <p:nvPr/>
          </p:nvSpPr>
          <p:spPr>
            <a:xfrm>
              <a:off x="828077" y="389138"/>
              <a:ext cx="64500" cy="50339"/>
            </a:xfrm>
            <a:custGeom>
              <a:avLst/>
              <a:gdLst>
                <a:gd name="connsiteX0" fmla="*/ 0 w 73609"/>
                <a:gd name="connsiteY0" fmla="*/ 0 h 50339"/>
                <a:gd name="connsiteX1" fmla="*/ 33645 w 73609"/>
                <a:gd name="connsiteY1" fmla="*/ 0 h 50339"/>
                <a:gd name="connsiteX2" fmla="*/ 73609 w 73609"/>
                <a:gd name="connsiteY2" fmla="*/ 50339 h 50339"/>
                <a:gd name="connsiteX3" fmla="*/ 39964 w 73609"/>
                <a:gd name="connsiteY3" fmla="*/ 50339 h 50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609" h="50339">
                  <a:moveTo>
                    <a:pt x="0" y="0"/>
                  </a:moveTo>
                  <a:lnTo>
                    <a:pt x="33645" y="0"/>
                  </a:lnTo>
                  <a:lnTo>
                    <a:pt x="73609" y="50339"/>
                  </a:lnTo>
                  <a:lnTo>
                    <a:pt x="39964" y="50339"/>
                  </a:lnTo>
                  <a:close/>
                </a:path>
              </a:pathLst>
            </a:custGeom>
            <a:solidFill>
              <a:srgbClr val="0E419C"/>
            </a:solidFill>
            <a:ln w="19050">
              <a:solidFill>
                <a:srgbClr val="0E41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思源黑体 CN Bold" panose="020B0800000000000000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8" name="任意多边形: 形状 57">
              <a:extLst>
                <a:ext uri="{FF2B5EF4-FFF2-40B4-BE49-F238E27FC236}">
                  <a16:creationId xmlns:a16="http://schemas.microsoft.com/office/drawing/2014/main" id="{CF19CB21-497E-D4FE-FD1B-4C75DB4A83BC}"/>
                </a:ext>
              </a:extLst>
            </p:cNvPr>
            <p:cNvSpPr/>
            <p:nvPr/>
          </p:nvSpPr>
          <p:spPr>
            <a:xfrm>
              <a:off x="769462" y="389138"/>
              <a:ext cx="64500" cy="50339"/>
            </a:xfrm>
            <a:custGeom>
              <a:avLst/>
              <a:gdLst>
                <a:gd name="connsiteX0" fmla="*/ 0 w 73609"/>
                <a:gd name="connsiteY0" fmla="*/ 0 h 50339"/>
                <a:gd name="connsiteX1" fmla="*/ 33645 w 73609"/>
                <a:gd name="connsiteY1" fmla="*/ 0 h 50339"/>
                <a:gd name="connsiteX2" fmla="*/ 73609 w 73609"/>
                <a:gd name="connsiteY2" fmla="*/ 50339 h 50339"/>
                <a:gd name="connsiteX3" fmla="*/ 39964 w 73609"/>
                <a:gd name="connsiteY3" fmla="*/ 50339 h 50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609" h="50339">
                  <a:moveTo>
                    <a:pt x="0" y="0"/>
                  </a:moveTo>
                  <a:lnTo>
                    <a:pt x="33645" y="0"/>
                  </a:lnTo>
                  <a:lnTo>
                    <a:pt x="73609" y="50339"/>
                  </a:lnTo>
                  <a:lnTo>
                    <a:pt x="39964" y="50339"/>
                  </a:lnTo>
                  <a:close/>
                </a:path>
              </a:pathLst>
            </a:custGeom>
            <a:solidFill>
              <a:srgbClr val="0E419C"/>
            </a:solidFill>
            <a:ln w="19050">
              <a:solidFill>
                <a:srgbClr val="0E41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思源黑体 CN Bold" panose="020B0800000000000000" pitchFamily="34" charset="-122"/>
                <a:sym typeface="Arial" panose="020B0604020202020204" pitchFamily="34" charset="0"/>
              </a:endParaRPr>
            </a:p>
          </p:txBody>
        </p:sp>
        <p:grpSp>
          <p:nvGrpSpPr>
            <p:cNvPr id="59" name="组合 58">
              <a:extLst>
                <a:ext uri="{FF2B5EF4-FFF2-40B4-BE49-F238E27FC236}">
                  <a16:creationId xmlns:a16="http://schemas.microsoft.com/office/drawing/2014/main" id="{47C615AC-1E8D-28CB-09B1-1F09B9EE5B1E}"/>
                </a:ext>
              </a:extLst>
            </p:cNvPr>
            <p:cNvGrpSpPr/>
            <p:nvPr/>
          </p:nvGrpSpPr>
          <p:grpSpPr>
            <a:xfrm>
              <a:off x="4901831" y="503984"/>
              <a:ext cx="5450625" cy="414000"/>
              <a:chOff x="4901831" y="503984"/>
              <a:chExt cx="5450625" cy="414000"/>
            </a:xfrm>
          </p:grpSpPr>
          <p:sp>
            <p:nvSpPr>
              <p:cNvPr id="60" name="平行四边形 38">
                <a:extLst>
                  <a:ext uri="{FF2B5EF4-FFF2-40B4-BE49-F238E27FC236}">
                    <a16:creationId xmlns:a16="http://schemas.microsoft.com/office/drawing/2014/main" id="{BF06651E-0C80-398C-A9A1-93D89AC58DB5}"/>
                  </a:ext>
                </a:extLst>
              </p:cNvPr>
              <p:cNvSpPr/>
              <p:nvPr/>
            </p:nvSpPr>
            <p:spPr>
              <a:xfrm>
                <a:off x="6299425" y="512049"/>
                <a:ext cx="1274279" cy="393484"/>
              </a:xfrm>
              <a:prstGeom prst="round2DiagRect">
                <a:avLst/>
              </a:prstGeom>
              <a:noFill/>
              <a:ln w="19050">
                <a:solidFill>
                  <a:srgbClr val="0E4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 panose="020B0604020202020204" pitchFamily="34" charset="0"/>
                  <a:ea typeface="思源黑体 CN Bold" panose="020B0800000000000000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61" name="文本框 60">
                <a:extLst>
                  <a:ext uri="{FF2B5EF4-FFF2-40B4-BE49-F238E27FC236}">
                    <a16:creationId xmlns:a16="http://schemas.microsoft.com/office/drawing/2014/main" id="{26FD346D-265E-DF1D-CF2A-387BDF663AE2}"/>
                  </a:ext>
                </a:extLst>
              </p:cNvPr>
              <p:cNvSpPr txBox="1"/>
              <p:nvPr/>
            </p:nvSpPr>
            <p:spPr>
              <a:xfrm>
                <a:off x="6474446" y="569342"/>
                <a:ext cx="914400" cy="276860"/>
              </a:xfrm>
              <a:prstGeom prst="rect">
                <a:avLst/>
              </a:prstGeom>
              <a:noFill/>
            </p:spPr>
            <p:txBody>
              <a:bodyPr wrap="none" lIns="0" tIns="0" rIns="0" bIns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>
                        <a:lumMod val="50000"/>
                      </a:schemeClr>
                    </a:solidFill>
                    <a:effectLst/>
                    <a:uLnTx/>
                    <a:uFillTx/>
                    <a:latin typeface="Arial" panose="020B0604020202020204" pitchFamily="34" charset="0"/>
                    <a:ea typeface="思源黑体 CN Bold" panose="020B0800000000000000" pitchFamily="34" charset="-122"/>
                    <a:sym typeface="Arial" panose="020B0604020202020204" pitchFamily="34" charset="0"/>
                  </a:rPr>
                  <a:t>核心技术</a:t>
                </a:r>
              </a:p>
            </p:txBody>
          </p:sp>
          <p:sp>
            <p:nvSpPr>
              <p:cNvPr id="62" name="平行四边形 45">
                <a:extLst>
                  <a:ext uri="{FF2B5EF4-FFF2-40B4-BE49-F238E27FC236}">
                    <a16:creationId xmlns:a16="http://schemas.microsoft.com/office/drawing/2014/main" id="{74F699CB-0E71-8390-BAAA-4005E187FFFB}"/>
                  </a:ext>
                </a:extLst>
              </p:cNvPr>
              <p:cNvSpPr/>
              <p:nvPr/>
            </p:nvSpPr>
            <p:spPr>
              <a:xfrm>
                <a:off x="7688801" y="503984"/>
                <a:ext cx="1274279" cy="393484"/>
              </a:xfrm>
              <a:prstGeom prst="round2DiagRect">
                <a:avLst/>
              </a:prstGeom>
              <a:noFill/>
              <a:ln>
                <a:solidFill>
                  <a:srgbClr val="0E419C"/>
                </a:solidFill>
              </a:ln>
              <a:effectLst>
                <a:outerShdw blurRad="190500" dist="127000" dir="2700000" algn="tl" rotWithShape="0">
                  <a:schemeClr val="accent2">
                    <a:lumMod val="50000"/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思源黑体 CN Bold" panose="020B0800000000000000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63" name="平行四边形 46">
                <a:extLst>
                  <a:ext uri="{FF2B5EF4-FFF2-40B4-BE49-F238E27FC236}">
                    <a16:creationId xmlns:a16="http://schemas.microsoft.com/office/drawing/2014/main" id="{CDF90D73-CD74-5987-1D77-DB9746EF6CEE}"/>
                  </a:ext>
                </a:extLst>
              </p:cNvPr>
              <p:cNvSpPr/>
              <p:nvPr/>
            </p:nvSpPr>
            <p:spPr>
              <a:xfrm>
                <a:off x="9078176" y="503984"/>
                <a:ext cx="1274280" cy="393484"/>
              </a:xfrm>
              <a:prstGeom prst="round2DiagRect">
                <a:avLst/>
              </a:prstGeom>
              <a:solidFill>
                <a:srgbClr val="0E419C"/>
              </a:solidFill>
              <a:ln>
                <a:solidFill>
                  <a:srgbClr val="0E419C"/>
                </a:solidFill>
              </a:ln>
              <a:effectLst>
                <a:outerShdw blurRad="190500" dist="127000" dir="2700000" algn="tl" rotWithShape="0">
                  <a:schemeClr val="accent2">
                    <a:lumMod val="50000"/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思源黑体 CN Bold" panose="020B0800000000000000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6624" name="文本框 26623">
                <a:extLst>
                  <a:ext uri="{FF2B5EF4-FFF2-40B4-BE49-F238E27FC236}">
                    <a16:creationId xmlns:a16="http://schemas.microsoft.com/office/drawing/2014/main" id="{7AB795DA-6775-12D4-0FFB-8F039C15332E}"/>
                  </a:ext>
                </a:extLst>
              </p:cNvPr>
              <p:cNvSpPr txBox="1"/>
              <p:nvPr/>
            </p:nvSpPr>
            <p:spPr>
              <a:xfrm>
                <a:off x="7814382" y="570269"/>
                <a:ext cx="1023123" cy="281858"/>
              </a:xfrm>
              <a:prstGeom prst="rect">
                <a:avLst/>
              </a:prstGeom>
              <a:noFill/>
            </p:spPr>
            <p:txBody>
              <a:bodyPr wrap="none" lIns="0" tIns="0" rIns="0" bIns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prstClr val="black">
                        <a:lumMod val="50000"/>
                        <a:lumOff val="50000"/>
                      </a:prstClr>
                    </a:solidFill>
                    <a:effectLst/>
                    <a:uLnTx/>
                    <a:uFillTx/>
                    <a:latin typeface="Arial" panose="020B0604020202020204" pitchFamily="34" charset="0"/>
                    <a:ea typeface="思源黑体 CN Bold" panose="020B0800000000000000" pitchFamily="34" charset="-122"/>
                    <a:sym typeface="Arial" panose="020B0604020202020204" pitchFamily="34" charset="0"/>
                  </a:rPr>
                  <a:t>具体展示</a:t>
                </a:r>
                <a:endPara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思源黑体 CN Bold" panose="020B0800000000000000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6627" name="文本框 26626">
                <a:extLst>
                  <a:ext uri="{FF2B5EF4-FFF2-40B4-BE49-F238E27FC236}">
                    <a16:creationId xmlns:a16="http://schemas.microsoft.com/office/drawing/2014/main" id="{0F8DFC82-5EA1-6A5B-2617-B5CB519D155F}"/>
                  </a:ext>
                </a:extLst>
              </p:cNvPr>
              <p:cNvSpPr txBox="1"/>
              <p:nvPr/>
            </p:nvSpPr>
            <p:spPr>
              <a:xfrm>
                <a:off x="9207315" y="549314"/>
                <a:ext cx="1016000" cy="307340"/>
              </a:xfrm>
              <a:prstGeom prst="rect">
                <a:avLst/>
              </a:prstGeom>
              <a:noFill/>
            </p:spPr>
            <p:txBody>
              <a:bodyPr wrap="none" lIns="0" tIns="0" rIns="0" bIns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lang="zh-CN" altLang="en-US" sz="2000" b="1" dirty="0">
                    <a:solidFill>
                      <a:schemeClr val="bg1"/>
                    </a:solidFill>
                    <a:latin typeface="Arial" panose="020B0604020202020204" pitchFamily="34" charset="0"/>
                    <a:ea typeface="思源黑体 CN Bold" panose="020B0800000000000000" pitchFamily="34" charset="-122"/>
                    <a:sym typeface="Arial" panose="020B0604020202020204" pitchFamily="34" charset="0"/>
                  </a:rPr>
                  <a:t>项目团队</a:t>
                </a:r>
                <a:endPara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思源黑体 CN Bold" panose="020B0800000000000000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6630" name="平行四边形 47">
                <a:extLst>
                  <a:ext uri="{FF2B5EF4-FFF2-40B4-BE49-F238E27FC236}">
                    <a16:creationId xmlns:a16="http://schemas.microsoft.com/office/drawing/2014/main" id="{FAC48AB9-92CC-EC94-E986-52D6AA5A724A}"/>
                  </a:ext>
                </a:extLst>
              </p:cNvPr>
              <p:cNvSpPr/>
              <p:nvPr/>
            </p:nvSpPr>
            <p:spPr>
              <a:xfrm>
                <a:off x="4901831" y="524500"/>
                <a:ext cx="1274279" cy="393484"/>
              </a:xfrm>
              <a:prstGeom prst="round2DiagRect">
                <a:avLst/>
              </a:prstGeom>
              <a:noFill/>
              <a:ln>
                <a:solidFill>
                  <a:srgbClr val="0E419C"/>
                </a:solidFill>
              </a:ln>
              <a:effectLst>
                <a:outerShdw blurRad="190500" dist="127000" dir="2700000" algn="tl" rotWithShape="0">
                  <a:schemeClr val="accent2">
                    <a:lumMod val="50000"/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思源黑体 CN Bold" panose="020B0800000000000000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6631" name="文本框 26630">
                <a:extLst>
                  <a:ext uri="{FF2B5EF4-FFF2-40B4-BE49-F238E27FC236}">
                    <a16:creationId xmlns:a16="http://schemas.microsoft.com/office/drawing/2014/main" id="{C7CE98E5-F779-2ABF-C523-3BD3E8C09B7C}"/>
                  </a:ext>
                </a:extLst>
              </p:cNvPr>
              <p:cNvSpPr txBox="1"/>
              <p:nvPr/>
            </p:nvSpPr>
            <p:spPr>
              <a:xfrm>
                <a:off x="5077305" y="589319"/>
                <a:ext cx="923331" cy="276999"/>
              </a:xfrm>
              <a:prstGeom prst="rect">
                <a:avLst/>
              </a:prstGeom>
              <a:noFill/>
            </p:spPr>
            <p:txBody>
              <a:bodyPr wrap="none" lIns="0" tIns="0" rIns="0" bIns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50000"/>
                        <a:lumOff val="50000"/>
                      </a:prstClr>
                    </a:solidFill>
                    <a:effectLst/>
                    <a:uLnTx/>
                    <a:uFillTx/>
                    <a:latin typeface="Arial" panose="020B0604020202020204" pitchFamily="34" charset="0"/>
                    <a:ea typeface="思源黑体 CN Bold" panose="020B0800000000000000" pitchFamily="34" charset="-122"/>
                    <a:sym typeface="Arial" panose="020B0604020202020204" pitchFamily="34" charset="0"/>
                  </a:rPr>
                  <a:t>项目</a:t>
                </a:r>
                <a:r>
                  <a:rPr lang="zh-CN" altLang="en-US" b="1" dirty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Arial" panose="020B0604020202020204" pitchFamily="34" charset="0"/>
                    <a:ea typeface="思源黑体 CN Bold" panose="020B0800000000000000" pitchFamily="34" charset="-122"/>
                    <a:sym typeface="Arial" panose="020B0604020202020204" pitchFamily="34" charset="0"/>
                  </a:rPr>
                  <a:t>背景</a:t>
                </a:r>
                <a:endPara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思源黑体 CN Bold" panose="020B0800000000000000" pitchFamily="34" charset="-122"/>
                  <a:sym typeface="Arial" panose="020B0604020202020204" pitchFamily="34" charset="0"/>
                </a:endParaRPr>
              </a:p>
            </p:txBody>
          </p:sp>
        </p:grpSp>
      </p:grpSp>
      <p:sp>
        <p:nvSpPr>
          <p:cNvPr id="26632" name="文本框 14">
            <a:extLst>
              <a:ext uri="{FF2B5EF4-FFF2-40B4-BE49-F238E27FC236}">
                <a16:creationId xmlns:a16="http://schemas.microsoft.com/office/drawing/2014/main" id="{D6B3C16D-8A70-8DE4-8DA6-E2B3E0E127CC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544605" y="415547"/>
            <a:ext cx="1848003" cy="461643"/>
          </a:xfrm>
          <a:prstGeom prst="rect">
            <a:avLst/>
          </a:prstGeom>
          <a:noFill/>
        </p:spPr>
        <p:txBody>
          <a:bodyPr wrap="square" lIns="91417" tIns="45709" rIns="91417" bIns="45709" rtlCol="0">
            <a:spAutoFit/>
          </a:bodyPr>
          <a:lstStyle>
            <a:defPPr>
              <a:defRPr lang="zh-CN"/>
            </a:defPPr>
            <a:lvl1pPr lvl="0" algn="dist">
              <a:defRPr sz="2400" b="1">
                <a:solidFill>
                  <a:srgbClr val="0E419C"/>
                </a:solidFill>
                <a:latin typeface="微软雅黑" panose="020B0503020204020204" pitchFamily="34" charset="-122"/>
                <a:cs typeface="+mn-ea"/>
              </a:defRPr>
            </a:lvl1pPr>
          </a:lstStyle>
          <a:p>
            <a:pPr algn="ctr"/>
            <a:r>
              <a:rPr lang="zh-CN" altLang="en-US" b="0" dirty="0">
                <a:latin typeface="Arial" panose="020B0604020202020204" pitchFamily="34" charset="0"/>
                <a:ea typeface="思源黑体 CN Bold" panose="020B0800000000000000" pitchFamily="34" charset="-122"/>
                <a:sym typeface="Arial" panose="020B0604020202020204" pitchFamily="34" charset="0"/>
              </a:rPr>
              <a:t>项目团队</a:t>
            </a:r>
          </a:p>
        </p:txBody>
      </p:sp>
      <p:grpSp>
        <p:nvGrpSpPr>
          <p:cNvPr id="26654" name="组合 26653">
            <a:extLst>
              <a:ext uri="{FF2B5EF4-FFF2-40B4-BE49-F238E27FC236}">
                <a16:creationId xmlns:a16="http://schemas.microsoft.com/office/drawing/2014/main" id="{B1B2AFE9-5B3D-C449-2A43-1C1527E9528C}"/>
              </a:ext>
            </a:extLst>
          </p:cNvPr>
          <p:cNvGrpSpPr/>
          <p:nvPr/>
        </p:nvGrpSpPr>
        <p:grpSpPr>
          <a:xfrm>
            <a:off x="389526" y="4972648"/>
            <a:ext cx="7854882" cy="1374087"/>
            <a:chOff x="607177" y="4189640"/>
            <a:chExt cx="7880196" cy="1374087"/>
          </a:xfrm>
        </p:grpSpPr>
        <p:sp>
          <p:nvSpPr>
            <p:cNvPr id="26655" name="矩形: 对角圆角 26654">
              <a:extLst>
                <a:ext uri="{FF2B5EF4-FFF2-40B4-BE49-F238E27FC236}">
                  <a16:creationId xmlns:a16="http://schemas.microsoft.com/office/drawing/2014/main" id="{A16D7891-7C1C-FD26-8D3E-DBC577883D8B}"/>
                </a:ext>
              </a:extLst>
            </p:cNvPr>
            <p:cNvSpPr/>
            <p:nvPr/>
          </p:nvSpPr>
          <p:spPr>
            <a:xfrm flipH="1">
              <a:off x="1943429" y="4189640"/>
              <a:ext cx="2499174" cy="1364561"/>
            </a:xfrm>
            <a:prstGeom prst="round2DiagRect">
              <a:avLst>
                <a:gd name="adj1" fmla="val 21237"/>
                <a:gd name="adj2" fmla="val 0"/>
              </a:avLst>
            </a:prstGeom>
            <a:gradFill flip="none" rotWithShape="1">
              <a:gsLst>
                <a:gs pos="0">
                  <a:srgbClr val="0E5DBF"/>
                </a:gs>
                <a:gs pos="70000">
                  <a:srgbClr val="0E419C"/>
                </a:gs>
              </a:gsLst>
              <a:lin ang="5400000" scaled="1"/>
              <a:tileRect/>
            </a:gradFill>
            <a:ln w="19050">
              <a:solidFill>
                <a:srgbClr val="0E41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 dirty="0">
                <a:solidFill>
                  <a:schemeClr val="lt1"/>
                </a:solidFill>
                <a:latin typeface="Arial" panose="020B0604020202020204" pitchFamily="34" charset="0"/>
                <a:ea typeface="思源黑体 CN Bold" panose="020B08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6656" name="任意多边形: 形状 26655">
              <a:extLst>
                <a:ext uri="{FF2B5EF4-FFF2-40B4-BE49-F238E27FC236}">
                  <a16:creationId xmlns:a16="http://schemas.microsoft.com/office/drawing/2014/main" id="{3D09580F-1C0D-8FEA-C439-93C3F77DDFF0}"/>
                </a:ext>
              </a:extLst>
            </p:cNvPr>
            <p:cNvSpPr/>
            <p:nvPr/>
          </p:nvSpPr>
          <p:spPr>
            <a:xfrm flipH="1">
              <a:off x="607177" y="4199165"/>
              <a:ext cx="1685632" cy="1364561"/>
            </a:xfrm>
            <a:custGeom>
              <a:avLst/>
              <a:gdLst>
                <a:gd name="connsiteX0" fmla="*/ 0 w 2768605"/>
                <a:gd name="connsiteY0" fmla="*/ 0 h 1181101"/>
                <a:gd name="connsiteX1" fmla="*/ 2768605 w 2768605"/>
                <a:gd name="connsiteY1" fmla="*/ 0 h 1181101"/>
                <a:gd name="connsiteX2" fmla="*/ 2768605 w 2768605"/>
                <a:gd name="connsiteY2" fmla="*/ 930271 h 1181101"/>
                <a:gd name="connsiteX3" fmla="*/ 2517775 w 2768605"/>
                <a:gd name="connsiteY3" fmla="*/ 1181101 h 1181101"/>
                <a:gd name="connsiteX4" fmla="*/ 0 w 2768605"/>
                <a:gd name="connsiteY4" fmla="*/ 1181101 h 1181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68605" h="1181101">
                  <a:moveTo>
                    <a:pt x="0" y="0"/>
                  </a:moveTo>
                  <a:lnTo>
                    <a:pt x="2768605" y="0"/>
                  </a:lnTo>
                  <a:lnTo>
                    <a:pt x="2768605" y="930271"/>
                  </a:lnTo>
                  <a:cubicBezTo>
                    <a:pt x="2768605" y="1068801"/>
                    <a:pt x="2656305" y="1181101"/>
                    <a:pt x="2517775" y="1181101"/>
                  </a:cubicBezTo>
                  <a:lnTo>
                    <a:pt x="0" y="118110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279400" dist="50800" dir="5400000" algn="t" rotWithShape="0">
                <a:srgbClr val="0A53D0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5039" tIns="42520" rIns="85039" bIns="425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思源黑体 CN Bold" panose="020B0800000000000000" pitchFamily="34" charset="-122"/>
                <a:sym typeface="Arial" panose="020B0604020202020204" pitchFamily="34" charset="0"/>
              </a:endParaRPr>
            </a:p>
          </p:txBody>
        </p:sp>
        <p:grpSp>
          <p:nvGrpSpPr>
            <p:cNvPr id="26657" name="组合 26656">
              <a:extLst>
                <a:ext uri="{FF2B5EF4-FFF2-40B4-BE49-F238E27FC236}">
                  <a16:creationId xmlns:a16="http://schemas.microsoft.com/office/drawing/2014/main" id="{192BDE85-DF9C-1715-8304-55928F2D227F}"/>
                </a:ext>
              </a:extLst>
            </p:cNvPr>
            <p:cNvGrpSpPr/>
            <p:nvPr/>
          </p:nvGrpSpPr>
          <p:grpSpPr>
            <a:xfrm flipH="1">
              <a:off x="4696417" y="4189641"/>
              <a:ext cx="3790956" cy="1374086"/>
              <a:chOff x="1968954" y="1312656"/>
              <a:chExt cx="4832354" cy="1189345"/>
            </a:xfrm>
          </p:grpSpPr>
          <p:sp>
            <p:nvSpPr>
              <p:cNvPr id="26669" name="矩形: 对角圆角 26668">
                <a:extLst>
                  <a:ext uri="{FF2B5EF4-FFF2-40B4-BE49-F238E27FC236}">
                    <a16:creationId xmlns:a16="http://schemas.microsoft.com/office/drawing/2014/main" id="{AE99D345-1F57-AB21-0B8D-3DED618B77FF}"/>
                  </a:ext>
                </a:extLst>
              </p:cNvPr>
              <p:cNvSpPr/>
              <p:nvPr/>
            </p:nvSpPr>
            <p:spPr>
              <a:xfrm>
                <a:off x="1968954" y="1312656"/>
                <a:ext cx="3080927" cy="1181101"/>
              </a:xfrm>
              <a:prstGeom prst="round2DiagRect">
                <a:avLst>
                  <a:gd name="adj1" fmla="val 21237"/>
                  <a:gd name="adj2" fmla="val 0"/>
                </a:avLst>
              </a:prstGeom>
              <a:gradFill flip="none" rotWithShape="1">
                <a:gsLst>
                  <a:gs pos="0">
                    <a:srgbClr val="0E5DBF"/>
                  </a:gs>
                  <a:gs pos="70000">
                    <a:srgbClr val="0E419C"/>
                  </a:gs>
                </a:gsLst>
                <a:lin ang="5400000" scaled="1"/>
                <a:tileRect/>
              </a:gradFill>
              <a:ln w="19050">
                <a:solidFill>
                  <a:srgbClr val="0E4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100">
                  <a:solidFill>
                    <a:schemeClr val="lt1"/>
                  </a:solidFill>
                  <a:latin typeface="Arial" panose="020B0604020202020204" pitchFamily="34" charset="0"/>
                  <a:ea typeface="思源黑体 CN Bold" panose="020B0800000000000000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6670" name="任意多边形: 形状 26669">
                <a:extLst>
                  <a:ext uri="{FF2B5EF4-FFF2-40B4-BE49-F238E27FC236}">
                    <a16:creationId xmlns:a16="http://schemas.microsoft.com/office/drawing/2014/main" id="{BEA403E0-821E-C055-3FE5-34DEA3A77D52}"/>
                  </a:ext>
                </a:extLst>
              </p:cNvPr>
              <p:cNvSpPr/>
              <p:nvPr/>
            </p:nvSpPr>
            <p:spPr>
              <a:xfrm>
                <a:off x="4645263" y="1320900"/>
                <a:ext cx="2156045" cy="1181101"/>
              </a:xfrm>
              <a:custGeom>
                <a:avLst/>
                <a:gdLst>
                  <a:gd name="connsiteX0" fmla="*/ 0 w 2768605"/>
                  <a:gd name="connsiteY0" fmla="*/ 0 h 1181101"/>
                  <a:gd name="connsiteX1" fmla="*/ 2768605 w 2768605"/>
                  <a:gd name="connsiteY1" fmla="*/ 0 h 1181101"/>
                  <a:gd name="connsiteX2" fmla="*/ 2768605 w 2768605"/>
                  <a:gd name="connsiteY2" fmla="*/ 930271 h 1181101"/>
                  <a:gd name="connsiteX3" fmla="*/ 2517775 w 2768605"/>
                  <a:gd name="connsiteY3" fmla="*/ 1181101 h 1181101"/>
                  <a:gd name="connsiteX4" fmla="*/ 0 w 2768605"/>
                  <a:gd name="connsiteY4" fmla="*/ 1181101 h 11811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68605" h="1181101">
                    <a:moveTo>
                      <a:pt x="0" y="0"/>
                    </a:moveTo>
                    <a:lnTo>
                      <a:pt x="2768605" y="0"/>
                    </a:lnTo>
                    <a:lnTo>
                      <a:pt x="2768605" y="930271"/>
                    </a:lnTo>
                    <a:cubicBezTo>
                      <a:pt x="2768605" y="1068801"/>
                      <a:pt x="2656305" y="1181101"/>
                      <a:pt x="2517775" y="1181101"/>
                    </a:cubicBezTo>
                    <a:lnTo>
                      <a:pt x="0" y="1181101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blurRad="279400" dist="50800" dir="5400000" algn="t" rotWithShape="0">
                  <a:srgbClr val="0A53D0">
                    <a:alpha val="12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85039" tIns="42520" rIns="85039" bIns="425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1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思源黑体 CN Bold" panose="020B0800000000000000" pitchFamily="34" charset="-122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26658" name="文本框 26657">
              <a:extLst>
                <a:ext uri="{FF2B5EF4-FFF2-40B4-BE49-F238E27FC236}">
                  <a16:creationId xmlns:a16="http://schemas.microsoft.com/office/drawing/2014/main" id="{1932BF55-8F22-F637-AA5C-938359C7B565}"/>
                </a:ext>
              </a:extLst>
            </p:cNvPr>
            <p:cNvSpPr txBox="1"/>
            <p:nvPr/>
          </p:nvSpPr>
          <p:spPr>
            <a:xfrm>
              <a:off x="2264212" y="4489726"/>
              <a:ext cx="2077343" cy="7348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285750" indent="-285750" algn="just">
                <a:lnSpc>
                  <a:spcPct val="110000"/>
                </a:lnSpc>
                <a:buFont typeface="Wingdings" panose="05000000000000000000" pitchFamily="2" charset="2"/>
                <a:buChar char="p"/>
                <a:defRPr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marL="342900" marR="0" lvl="0" indent="-342900" algn="just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Ø"/>
                <a:defRPr/>
              </a:pPr>
              <a:r>
                <a:rPr lang="zh-CN" altLang="en-US" sz="1100" b="1" dirty="0">
                  <a:solidFill>
                    <a:prstClr val="white"/>
                  </a:solidFill>
                  <a:latin typeface="Arial" panose="020B0604020202020204" pitchFamily="34" charset="0"/>
                  <a:ea typeface="思源黑体 CN Bold" panose="020B0800000000000000" pitchFamily="34" charset="-122"/>
                  <a:sym typeface="Arial" panose="020B0604020202020204" pitchFamily="34" charset="0"/>
                </a:rPr>
                <a:t>计算机科学与技术专业</a:t>
              </a:r>
            </a:p>
            <a:p>
              <a:pPr marL="342900" marR="0" lvl="0" indent="-342900" algn="just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Ø"/>
                <a:defRPr/>
              </a:pPr>
              <a:r>
                <a:rPr kumimoji="0" lang="zh-CN" alt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思源黑体 CN Bold" panose="020B0800000000000000" pitchFamily="34" charset="-122"/>
                  <a:sym typeface="Arial" panose="020B0604020202020204" pitchFamily="34" charset="0"/>
                </a:rPr>
                <a:t>负责执行系统测试，编写测试用例，撰写系统需求规格报告。</a:t>
              </a:r>
            </a:p>
          </p:txBody>
        </p:sp>
        <p:sp>
          <p:nvSpPr>
            <p:cNvPr id="26659" name="文本框 26658">
              <a:extLst>
                <a:ext uri="{FF2B5EF4-FFF2-40B4-BE49-F238E27FC236}">
                  <a16:creationId xmlns:a16="http://schemas.microsoft.com/office/drawing/2014/main" id="{76DBE4A7-988C-B2F1-5815-4628C7171803}"/>
                </a:ext>
              </a:extLst>
            </p:cNvPr>
            <p:cNvSpPr txBox="1"/>
            <p:nvPr/>
          </p:nvSpPr>
          <p:spPr>
            <a:xfrm>
              <a:off x="1529924" y="4238546"/>
              <a:ext cx="1239424" cy="2755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800" b="1" i="0" u="none" strike="noStrike" kern="0" cap="none" spc="0" normalizeH="0" baseline="0">
                  <a:ln>
                    <a:noFill/>
                  </a:ln>
                  <a:gradFill>
                    <a:gsLst>
                      <a:gs pos="0">
                        <a:srgbClr val="0E5DBF"/>
                      </a:gs>
                      <a:gs pos="70000">
                        <a:srgbClr val="0E419C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1200" dirty="0">
                  <a:latin typeface="Arial" panose="020B0604020202020204" pitchFamily="34" charset="0"/>
                  <a:ea typeface="思源黑体 CN Bold" panose="020B0800000000000000" pitchFamily="34" charset="-122"/>
                  <a:sym typeface="Arial" panose="020B0604020202020204" pitchFamily="34" charset="0"/>
                </a:rPr>
                <a:t>杨忆非</a:t>
              </a:r>
            </a:p>
          </p:txBody>
        </p:sp>
        <p:sp>
          <p:nvSpPr>
            <p:cNvPr id="26660" name="文本框 26659">
              <a:extLst>
                <a:ext uri="{FF2B5EF4-FFF2-40B4-BE49-F238E27FC236}">
                  <a16:creationId xmlns:a16="http://schemas.microsoft.com/office/drawing/2014/main" id="{17ADDA65-0F53-6903-4C77-1112CDCBDD75}"/>
                </a:ext>
              </a:extLst>
            </p:cNvPr>
            <p:cNvSpPr txBox="1"/>
            <p:nvPr/>
          </p:nvSpPr>
          <p:spPr>
            <a:xfrm>
              <a:off x="1529924" y="4509627"/>
              <a:ext cx="1174000" cy="22987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900" kern="0" dirty="0">
                  <a:solidFill>
                    <a:srgbClr val="000000"/>
                  </a:solidFill>
                  <a:ea typeface="思源黑体 CN Bold" panose="020B0800000000000000" pitchFamily="34" charset="-122"/>
                </a:rPr>
                <a:t>系统测试</a:t>
              </a:r>
              <a:endParaRPr lang="zh-CN" altLang="en-US" sz="900" kern="0" dirty="0">
                <a:solidFill>
                  <a:srgbClr val="000000"/>
                </a:solidFill>
                <a:ea typeface="思源黑体 CN Bold" panose="020B0800000000000000" pitchFamily="34" charset="-122"/>
                <a:sym typeface="Arial" panose="020B0604020202020204" pitchFamily="34" charset="0"/>
              </a:endParaRPr>
            </a:p>
          </p:txBody>
        </p:sp>
        <p:cxnSp>
          <p:nvCxnSpPr>
            <p:cNvPr id="26661" name="直接连接符 26660">
              <a:extLst>
                <a:ext uri="{FF2B5EF4-FFF2-40B4-BE49-F238E27FC236}">
                  <a16:creationId xmlns:a16="http://schemas.microsoft.com/office/drawing/2014/main" id="{B800DEA6-6C50-9CAF-3E74-1AE362BE453D}"/>
                </a:ext>
              </a:extLst>
            </p:cNvPr>
            <p:cNvCxnSpPr/>
            <p:nvPr/>
          </p:nvCxnSpPr>
          <p:spPr>
            <a:xfrm>
              <a:off x="1641321" y="4766286"/>
              <a:ext cx="183998" cy="0"/>
            </a:xfrm>
            <a:prstGeom prst="line">
              <a:avLst/>
            </a:prstGeom>
            <a:noFill/>
            <a:ln w="19050" cap="rnd" cmpd="sng" algn="ctr">
              <a:solidFill>
                <a:srgbClr val="0E419C"/>
              </a:solidFill>
              <a:prstDash val="solid"/>
              <a:round/>
            </a:ln>
            <a:effectLst/>
          </p:spPr>
        </p:cxnSp>
        <p:sp>
          <p:nvSpPr>
            <p:cNvPr id="26662" name="任意多边形: 形状 26661">
              <a:extLst>
                <a:ext uri="{FF2B5EF4-FFF2-40B4-BE49-F238E27FC236}">
                  <a16:creationId xmlns:a16="http://schemas.microsoft.com/office/drawing/2014/main" id="{E04609A1-74FA-B659-35F7-946790356535}"/>
                </a:ext>
              </a:extLst>
            </p:cNvPr>
            <p:cNvSpPr/>
            <p:nvPr/>
          </p:nvSpPr>
          <p:spPr>
            <a:xfrm>
              <a:off x="1566701" y="4869546"/>
              <a:ext cx="147480" cy="64227"/>
            </a:xfrm>
            <a:custGeom>
              <a:avLst/>
              <a:gdLst>
                <a:gd name="connsiteX0" fmla="*/ 8566 w 977755"/>
                <a:gd name="connsiteY0" fmla="*/ 329059 h 361466"/>
                <a:gd name="connsiteX1" fmla="*/ 15632 w 977755"/>
                <a:gd name="connsiteY1" fmla="*/ 332842 h 361466"/>
                <a:gd name="connsiteX2" fmla="*/ 17060 w 977755"/>
                <a:gd name="connsiteY2" fmla="*/ 337625 h 361466"/>
                <a:gd name="connsiteX3" fmla="*/ 16417 w 977755"/>
                <a:gd name="connsiteY3" fmla="*/ 340979 h 361466"/>
                <a:gd name="connsiteX4" fmla="*/ 15632 w 977755"/>
                <a:gd name="connsiteY4" fmla="*/ 342407 h 361466"/>
                <a:gd name="connsiteX5" fmla="*/ 14633 w 977755"/>
                <a:gd name="connsiteY5" fmla="*/ 343620 h 361466"/>
                <a:gd name="connsiteX6" fmla="*/ 8566 w 977755"/>
                <a:gd name="connsiteY6" fmla="*/ 346119 h 361466"/>
                <a:gd name="connsiteX7" fmla="*/ 6852 w 977755"/>
                <a:gd name="connsiteY7" fmla="*/ 345976 h 361466"/>
                <a:gd name="connsiteX8" fmla="*/ 2498 w 977755"/>
                <a:gd name="connsiteY8" fmla="*/ 343620 h 361466"/>
                <a:gd name="connsiteX9" fmla="*/ 1428 w 977755"/>
                <a:gd name="connsiteY9" fmla="*/ 342336 h 361466"/>
                <a:gd name="connsiteX10" fmla="*/ 642 w 977755"/>
                <a:gd name="connsiteY10" fmla="*/ 340908 h 361466"/>
                <a:gd name="connsiteX11" fmla="*/ 143 w 977755"/>
                <a:gd name="connsiteY11" fmla="*/ 339338 h 361466"/>
                <a:gd name="connsiteX12" fmla="*/ 0 w 977755"/>
                <a:gd name="connsiteY12" fmla="*/ 337625 h 361466"/>
                <a:gd name="connsiteX13" fmla="*/ 143 w 977755"/>
                <a:gd name="connsiteY13" fmla="*/ 335911 h 361466"/>
                <a:gd name="connsiteX14" fmla="*/ 1428 w 977755"/>
                <a:gd name="connsiteY14" fmla="*/ 332842 h 361466"/>
                <a:gd name="connsiteX15" fmla="*/ 2498 w 977755"/>
                <a:gd name="connsiteY15" fmla="*/ 331557 h 361466"/>
                <a:gd name="connsiteX16" fmla="*/ 6852 w 977755"/>
                <a:gd name="connsiteY16" fmla="*/ 329202 h 361466"/>
                <a:gd name="connsiteX17" fmla="*/ 8566 w 977755"/>
                <a:gd name="connsiteY17" fmla="*/ 329059 h 361466"/>
                <a:gd name="connsiteX18" fmla="*/ 86939 w 977755"/>
                <a:gd name="connsiteY18" fmla="*/ 328060 h 361466"/>
                <a:gd name="connsiteX19" fmla="*/ 96433 w 977755"/>
                <a:gd name="connsiteY19" fmla="*/ 337554 h 361466"/>
                <a:gd name="connsiteX20" fmla="*/ 95719 w 977755"/>
                <a:gd name="connsiteY20" fmla="*/ 341265 h 361466"/>
                <a:gd name="connsiteX21" fmla="*/ 93578 w 977755"/>
                <a:gd name="connsiteY21" fmla="*/ 344263 h 361466"/>
                <a:gd name="connsiteX22" fmla="*/ 86868 w 977755"/>
                <a:gd name="connsiteY22" fmla="*/ 347047 h 361466"/>
                <a:gd name="connsiteX23" fmla="*/ 80158 w 977755"/>
                <a:gd name="connsiteY23" fmla="*/ 344263 h 361466"/>
                <a:gd name="connsiteX24" fmla="*/ 78160 w 977755"/>
                <a:gd name="connsiteY24" fmla="*/ 341265 h 361466"/>
                <a:gd name="connsiteX25" fmla="*/ 77446 w 977755"/>
                <a:gd name="connsiteY25" fmla="*/ 337554 h 361466"/>
                <a:gd name="connsiteX26" fmla="*/ 86939 w 977755"/>
                <a:gd name="connsiteY26" fmla="*/ 328060 h 361466"/>
                <a:gd name="connsiteX27" fmla="*/ 243903 w 977755"/>
                <a:gd name="connsiteY27" fmla="*/ 325990 h 361466"/>
                <a:gd name="connsiteX28" fmla="*/ 255538 w 977755"/>
                <a:gd name="connsiteY28" fmla="*/ 337625 h 361466"/>
                <a:gd name="connsiteX29" fmla="*/ 254610 w 977755"/>
                <a:gd name="connsiteY29" fmla="*/ 342122 h 361466"/>
                <a:gd name="connsiteX30" fmla="*/ 252111 w 977755"/>
                <a:gd name="connsiteY30" fmla="*/ 345834 h 361466"/>
                <a:gd name="connsiteX31" fmla="*/ 243903 w 977755"/>
                <a:gd name="connsiteY31" fmla="*/ 349260 h 361466"/>
                <a:gd name="connsiteX32" fmla="*/ 235694 w 977755"/>
                <a:gd name="connsiteY32" fmla="*/ 345834 h 361466"/>
                <a:gd name="connsiteX33" fmla="*/ 233196 w 977755"/>
                <a:gd name="connsiteY33" fmla="*/ 342122 h 361466"/>
                <a:gd name="connsiteX34" fmla="*/ 232268 w 977755"/>
                <a:gd name="connsiteY34" fmla="*/ 337625 h 361466"/>
                <a:gd name="connsiteX35" fmla="*/ 243903 w 977755"/>
                <a:gd name="connsiteY35" fmla="*/ 325990 h 361466"/>
                <a:gd name="connsiteX36" fmla="*/ 322349 w 977755"/>
                <a:gd name="connsiteY36" fmla="*/ 324705 h 361466"/>
                <a:gd name="connsiteX37" fmla="*/ 329559 w 977755"/>
                <a:gd name="connsiteY37" fmla="*/ 326918 h 361466"/>
                <a:gd name="connsiteX38" fmla="*/ 335198 w 977755"/>
                <a:gd name="connsiteY38" fmla="*/ 337625 h 361466"/>
                <a:gd name="connsiteX39" fmla="*/ 334198 w 977755"/>
                <a:gd name="connsiteY39" fmla="*/ 342621 h 361466"/>
                <a:gd name="connsiteX40" fmla="*/ 331414 w 977755"/>
                <a:gd name="connsiteY40" fmla="*/ 346690 h 361466"/>
                <a:gd name="connsiteX41" fmla="*/ 329559 w 977755"/>
                <a:gd name="connsiteY41" fmla="*/ 348260 h 361466"/>
                <a:gd name="connsiteX42" fmla="*/ 322349 w 977755"/>
                <a:gd name="connsiteY42" fmla="*/ 350473 h 361466"/>
                <a:gd name="connsiteX43" fmla="*/ 319780 w 977755"/>
                <a:gd name="connsiteY43" fmla="*/ 350188 h 361466"/>
                <a:gd name="connsiteX44" fmla="*/ 313284 w 977755"/>
                <a:gd name="connsiteY44" fmla="*/ 346690 h 361466"/>
                <a:gd name="connsiteX45" fmla="*/ 310500 w 977755"/>
                <a:gd name="connsiteY45" fmla="*/ 342621 h 361466"/>
                <a:gd name="connsiteX46" fmla="*/ 309501 w 977755"/>
                <a:gd name="connsiteY46" fmla="*/ 337625 h 361466"/>
                <a:gd name="connsiteX47" fmla="*/ 319780 w 977755"/>
                <a:gd name="connsiteY47" fmla="*/ 324990 h 361466"/>
                <a:gd name="connsiteX48" fmla="*/ 322349 w 977755"/>
                <a:gd name="connsiteY48" fmla="*/ 324705 h 361466"/>
                <a:gd name="connsiteX49" fmla="*/ 479098 w 977755"/>
                <a:gd name="connsiteY49" fmla="*/ 321707 h 361466"/>
                <a:gd name="connsiteX50" fmla="*/ 492232 w 977755"/>
                <a:gd name="connsiteY50" fmla="*/ 328702 h 361466"/>
                <a:gd name="connsiteX51" fmla="*/ 494944 w 977755"/>
                <a:gd name="connsiteY51" fmla="*/ 337553 h 361466"/>
                <a:gd name="connsiteX52" fmla="*/ 493731 w 977755"/>
                <a:gd name="connsiteY52" fmla="*/ 343692 h 361466"/>
                <a:gd name="connsiteX53" fmla="*/ 492303 w 977755"/>
                <a:gd name="connsiteY53" fmla="*/ 346404 h 361466"/>
                <a:gd name="connsiteX54" fmla="*/ 490304 w 977755"/>
                <a:gd name="connsiteY54" fmla="*/ 348760 h 361466"/>
                <a:gd name="connsiteX55" fmla="*/ 479098 w 977755"/>
                <a:gd name="connsiteY55" fmla="*/ 353400 h 361466"/>
                <a:gd name="connsiteX56" fmla="*/ 475886 w 977755"/>
                <a:gd name="connsiteY56" fmla="*/ 353043 h 361466"/>
                <a:gd name="connsiteX57" fmla="*/ 467891 w 977755"/>
                <a:gd name="connsiteY57" fmla="*/ 348760 h 361466"/>
                <a:gd name="connsiteX58" fmla="*/ 465964 w 977755"/>
                <a:gd name="connsiteY58" fmla="*/ 346404 h 361466"/>
                <a:gd name="connsiteX59" fmla="*/ 464536 w 977755"/>
                <a:gd name="connsiteY59" fmla="*/ 343692 h 361466"/>
                <a:gd name="connsiteX60" fmla="*/ 463608 w 977755"/>
                <a:gd name="connsiteY60" fmla="*/ 340694 h 361466"/>
                <a:gd name="connsiteX61" fmla="*/ 463323 w 977755"/>
                <a:gd name="connsiteY61" fmla="*/ 337482 h 361466"/>
                <a:gd name="connsiteX62" fmla="*/ 463608 w 977755"/>
                <a:gd name="connsiteY62" fmla="*/ 334270 h 361466"/>
                <a:gd name="connsiteX63" fmla="*/ 465964 w 977755"/>
                <a:gd name="connsiteY63" fmla="*/ 328631 h 361466"/>
                <a:gd name="connsiteX64" fmla="*/ 467891 w 977755"/>
                <a:gd name="connsiteY64" fmla="*/ 326275 h 361466"/>
                <a:gd name="connsiteX65" fmla="*/ 475886 w 977755"/>
                <a:gd name="connsiteY65" fmla="*/ 321993 h 361466"/>
                <a:gd name="connsiteX66" fmla="*/ 479098 w 977755"/>
                <a:gd name="connsiteY66" fmla="*/ 321707 h 361466"/>
                <a:gd name="connsiteX67" fmla="*/ 557687 w 977755"/>
                <a:gd name="connsiteY67" fmla="*/ 320066 h 361466"/>
                <a:gd name="connsiteX68" fmla="*/ 575175 w 977755"/>
                <a:gd name="connsiteY68" fmla="*/ 337554 h 361466"/>
                <a:gd name="connsiteX69" fmla="*/ 573819 w 977755"/>
                <a:gd name="connsiteY69" fmla="*/ 344406 h 361466"/>
                <a:gd name="connsiteX70" fmla="*/ 570178 w 977755"/>
                <a:gd name="connsiteY70" fmla="*/ 349974 h 361466"/>
                <a:gd name="connsiteX71" fmla="*/ 557758 w 977755"/>
                <a:gd name="connsiteY71" fmla="*/ 355113 h 361466"/>
                <a:gd name="connsiteX72" fmla="*/ 545338 w 977755"/>
                <a:gd name="connsiteY72" fmla="*/ 349974 h 361466"/>
                <a:gd name="connsiteX73" fmla="*/ 541555 w 977755"/>
                <a:gd name="connsiteY73" fmla="*/ 344406 h 361466"/>
                <a:gd name="connsiteX74" fmla="*/ 540199 w 977755"/>
                <a:gd name="connsiteY74" fmla="*/ 337554 h 361466"/>
                <a:gd name="connsiteX75" fmla="*/ 557687 w 977755"/>
                <a:gd name="connsiteY75" fmla="*/ 320066 h 361466"/>
                <a:gd name="connsiteX76" fmla="*/ 714579 w 977755"/>
                <a:gd name="connsiteY76" fmla="*/ 316140 h 361466"/>
                <a:gd name="connsiteX77" fmla="*/ 736064 w 977755"/>
                <a:gd name="connsiteY77" fmla="*/ 337625 h 361466"/>
                <a:gd name="connsiteX78" fmla="*/ 734351 w 977755"/>
                <a:gd name="connsiteY78" fmla="*/ 345977 h 361466"/>
                <a:gd name="connsiteX79" fmla="*/ 729854 w 977755"/>
                <a:gd name="connsiteY79" fmla="*/ 352829 h 361466"/>
                <a:gd name="connsiteX80" fmla="*/ 714651 w 977755"/>
                <a:gd name="connsiteY80" fmla="*/ 359111 h 361466"/>
                <a:gd name="connsiteX81" fmla="*/ 699447 w 977755"/>
                <a:gd name="connsiteY81" fmla="*/ 352829 h 361466"/>
                <a:gd name="connsiteX82" fmla="*/ 694807 w 977755"/>
                <a:gd name="connsiteY82" fmla="*/ 345977 h 361466"/>
                <a:gd name="connsiteX83" fmla="*/ 693094 w 977755"/>
                <a:gd name="connsiteY83" fmla="*/ 337625 h 361466"/>
                <a:gd name="connsiteX84" fmla="*/ 714579 w 977755"/>
                <a:gd name="connsiteY84" fmla="*/ 316140 h 361466"/>
                <a:gd name="connsiteX85" fmla="*/ 793025 w 977755"/>
                <a:gd name="connsiteY85" fmla="*/ 313784 h 361466"/>
                <a:gd name="connsiteX86" fmla="*/ 806373 w 977755"/>
                <a:gd name="connsiteY86" fmla="*/ 317853 h 361466"/>
                <a:gd name="connsiteX87" fmla="*/ 816865 w 977755"/>
                <a:gd name="connsiteY87" fmla="*/ 337625 h 361466"/>
                <a:gd name="connsiteX88" fmla="*/ 815010 w 977755"/>
                <a:gd name="connsiteY88" fmla="*/ 346904 h 361466"/>
                <a:gd name="connsiteX89" fmla="*/ 809870 w 977755"/>
                <a:gd name="connsiteY89" fmla="*/ 354470 h 361466"/>
                <a:gd name="connsiteX90" fmla="*/ 806373 w 977755"/>
                <a:gd name="connsiteY90" fmla="*/ 357397 h 361466"/>
                <a:gd name="connsiteX91" fmla="*/ 793025 w 977755"/>
                <a:gd name="connsiteY91" fmla="*/ 361466 h 361466"/>
                <a:gd name="connsiteX92" fmla="*/ 788242 w 977755"/>
                <a:gd name="connsiteY92" fmla="*/ 360966 h 361466"/>
                <a:gd name="connsiteX93" fmla="*/ 776179 w 977755"/>
                <a:gd name="connsiteY93" fmla="*/ 354470 h 361466"/>
                <a:gd name="connsiteX94" fmla="*/ 771040 w 977755"/>
                <a:gd name="connsiteY94" fmla="*/ 346904 h 361466"/>
                <a:gd name="connsiteX95" fmla="*/ 769184 w 977755"/>
                <a:gd name="connsiteY95" fmla="*/ 337625 h 361466"/>
                <a:gd name="connsiteX96" fmla="*/ 788242 w 977755"/>
                <a:gd name="connsiteY96" fmla="*/ 314284 h 361466"/>
                <a:gd name="connsiteX97" fmla="*/ 793025 w 977755"/>
                <a:gd name="connsiteY97" fmla="*/ 313784 h 361466"/>
                <a:gd name="connsiteX98" fmla="*/ 47753 w 977755"/>
                <a:gd name="connsiteY98" fmla="*/ 289372 h 361466"/>
                <a:gd name="connsiteX99" fmla="*/ 56747 w 977755"/>
                <a:gd name="connsiteY99" fmla="*/ 298366 h 361466"/>
                <a:gd name="connsiteX100" fmla="*/ 47753 w 977755"/>
                <a:gd name="connsiteY100" fmla="*/ 307360 h 361466"/>
                <a:gd name="connsiteX101" fmla="*/ 38759 w 977755"/>
                <a:gd name="connsiteY101" fmla="*/ 298366 h 361466"/>
                <a:gd name="connsiteX102" fmla="*/ 47753 w 977755"/>
                <a:gd name="connsiteY102" fmla="*/ 289372 h 361466"/>
                <a:gd name="connsiteX103" fmla="*/ 126198 w 977755"/>
                <a:gd name="connsiteY103" fmla="*/ 288373 h 361466"/>
                <a:gd name="connsiteX104" fmla="*/ 136191 w 977755"/>
                <a:gd name="connsiteY104" fmla="*/ 298366 h 361466"/>
                <a:gd name="connsiteX105" fmla="*/ 126198 w 977755"/>
                <a:gd name="connsiteY105" fmla="*/ 308359 h 361466"/>
                <a:gd name="connsiteX106" fmla="*/ 116205 w 977755"/>
                <a:gd name="connsiteY106" fmla="*/ 298366 h 361466"/>
                <a:gd name="connsiteX107" fmla="*/ 126198 w 977755"/>
                <a:gd name="connsiteY107" fmla="*/ 288373 h 361466"/>
                <a:gd name="connsiteX108" fmla="*/ 283162 w 977755"/>
                <a:gd name="connsiteY108" fmla="*/ 286160 h 361466"/>
                <a:gd name="connsiteX109" fmla="*/ 295368 w 977755"/>
                <a:gd name="connsiteY109" fmla="*/ 298366 h 361466"/>
                <a:gd name="connsiteX110" fmla="*/ 283162 w 977755"/>
                <a:gd name="connsiteY110" fmla="*/ 310572 h 361466"/>
                <a:gd name="connsiteX111" fmla="*/ 270956 w 977755"/>
                <a:gd name="connsiteY111" fmla="*/ 298366 h 361466"/>
                <a:gd name="connsiteX112" fmla="*/ 283162 w 977755"/>
                <a:gd name="connsiteY112" fmla="*/ 286160 h 361466"/>
                <a:gd name="connsiteX113" fmla="*/ 361536 w 977755"/>
                <a:gd name="connsiteY113" fmla="*/ 284804 h 361466"/>
                <a:gd name="connsiteX114" fmla="*/ 375098 w 977755"/>
                <a:gd name="connsiteY114" fmla="*/ 298366 h 361466"/>
                <a:gd name="connsiteX115" fmla="*/ 361536 w 977755"/>
                <a:gd name="connsiteY115" fmla="*/ 311928 h 361466"/>
                <a:gd name="connsiteX116" fmla="*/ 347974 w 977755"/>
                <a:gd name="connsiteY116" fmla="*/ 298366 h 361466"/>
                <a:gd name="connsiteX117" fmla="*/ 361536 w 977755"/>
                <a:gd name="connsiteY117" fmla="*/ 284804 h 361466"/>
                <a:gd name="connsiteX118" fmla="*/ 518428 w 977755"/>
                <a:gd name="connsiteY118" fmla="*/ 281735 h 361466"/>
                <a:gd name="connsiteX119" fmla="*/ 535060 w 977755"/>
                <a:gd name="connsiteY119" fmla="*/ 298366 h 361466"/>
                <a:gd name="connsiteX120" fmla="*/ 518428 w 977755"/>
                <a:gd name="connsiteY120" fmla="*/ 314998 h 361466"/>
                <a:gd name="connsiteX121" fmla="*/ 501797 w 977755"/>
                <a:gd name="connsiteY121" fmla="*/ 298366 h 361466"/>
                <a:gd name="connsiteX122" fmla="*/ 518428 w 977755"/>
                <a:gd name="connsiteY122" fmla="*/ 281735 h 361466"/>
                <a:gd name="connsiteX123" fmla="*/ 596946 w 977755"/>
                <a:gd name="connsiteY123" fmla="*/ 279950 h 361466"/>
                <a:gd name="connsiteX124" fmla="*/ 615362 w 977755"/>
                <a:gd name="connsiteY124" fmla="*/ 298366 h 361466"/>
                <a:gd name="connsiteX125" fmla="*/ 596946 w 977755"/>
                <a:gd name="connsiteY125" fmla="*/ 316782 h 361466"/>
                <a:gd name="connsiteX126" fmla="*/ 578530 w 977755"/>
                <a:gd name="connsiteY126" fmla="*/ 298366 h 361466"/>
                <a:gd name="connsiteX127" fmla="*/ 596946 w 977755"/>
                <a:gd name="connsiteY127" fmla="*/ 279950 h 361466"/>
                <a:gd name="connsiteX128" fmla="*/ 753766 w 977755"/>
                <a:gd name="connsiteY128" fmla="*/ 275739 h 361466"/>
                <a:gd name="connsiteX129" fmla="*/ 776394 w 977755"/>
                <a:gd name="connsiteY129" fmla="*/ 298366 h 361466"/>
                <a:gd name="connsiteX130" fmla="*/ 753766 w 977755"/>
                <a:gd name="connsiteY130" fmla="*/ 320994 h 361466"/>
                <a:gd name="connsiteX131" fmla="*/ 731139 w 977755"/>
                <a:gd name="connsiteY131" fmla="*/ 298366 h 361466"/>
                <a:gd name="connsiteX132" fmla="*/ 753766 w 977755"/>
                <a:gd name="connsiteY132" fmla="*/ 275739 h 361466"/>
                <a:gd name="connsiteX133" fmla="*/ 832283 w 977755"/>
                <a:gd name="connsiteY133" fmla="*/ 273241 h 361466"/>
                <a:gd name="connsiteX134" fmla="*/ 857337 w 977755"/>
                <a:gd name="connsiteY134" fmla="*/ 298367 h 361466"/>
                <a:gd name="connsiteX135" fmla="*/ 832283 w 977755"/>
                <a:gd name="connsiteY135" fmla="*/ 323421 h 361466"/>
                <a:gd name="connsiteX136" fmla="*/ 807229 w 977755"/>
                <a:gd name="connsiteY136" fmla="*/ 298367 h 361466"/>
                <a:gd name="connsiteX137" fmla="*/ 832283 w 977755"/>
                <a:gd name="connsiteY137" fmla="*/ 273241 h 361466"/>
                <a:gd name="connsiteX138" fmla="*/ 86939 w 977755"/>
                <a:gd name="connsiteY138" fmla="*/ 249685 h 361466"/>
                <a:gd name="connsiteX139" fmla="*/ 96433 w 977755"/>
                <a:gd name="connsiteY139" fmla="*/ 259179 h 361466"/>
                <a:gd name="connsiteX140" fmla="*/ 86939 w 977755"/>
                <a:gd name="connsiteY140" fmla="*/ 268672 h 361466"/>
                <a:gd name="connsiteX141" fmla="*/ 77446 w 977755"/>
                <a:gd name="connsiteY141" fmla="*/ 259179 h 361466"/>
                <a:gd name="connsiteX142" fmla="*/ 86939 w 977755"/>
                <a:gd name="connsiteY142" fmla="*/ 249685 h 361466"/>
                <a:gd name="connsiteX143" fmla="*/ 165457 w 977755"/>
                <a:gd name="connsiteY143" fmla="*/ 248686 h 361466"/>
                <a:gd name="connsiteX144" fmla="*/ 174165 w 977755"/>
                <a:gd name="connsiteY144" fmla="*/ 253326 h 361466"/>
                <a:gd name="connsiteX145" fmla="*/ 175950 w 977755"/>
                <a:gd name="connsiteY145" fmla="*/ 259179 h 361466"/>
                <a:gd name="connsiteX146" fmla="*/ 174165 w 977755"/>
                <a:gd name="connsiteY146" fmla="*/ 265032 h 361466"/>
                <a:gd name="connsiteX147" fmla="*/ 165457 w 977755"/>
                <a:gd name="connsiteY147" fmla="*/ 269814 h 361466"/>
                <a:gd name="connsiteX148" fmla="*/ 163315 w 977755"/>
                <a:gd name="connsiteY148" fmla="*/ 269600 h 361466"/>
                <a:gd name="connsiteX149" fmla="*/ 158033 w 977755"/>
                <a:gd name="connsiteY149" fmla="*/ 266745 h 361466"/>
                <a:gd name="connsiteX150" fmla="*/ 156748 w 977755"/>
                <a:gd name="connsiteY150" fmla="*/ 265175 h 361466"/>
                <a:gd name="connsiteX151" fmla="*/ 155178 w 977755"/>
                <a:gd name="connsiteY151" fmla="*/ 261392 h 361466"/>
                <a:gd name="connsiteX152" fmla="*/ 154964 w 977755"/>
                <a:gd name="connsiteY152" fmla="*/ 259250 h 361466"/>
                <a:gd name="connsiteX153" fmla="*/ 155178 w 977755"/>
                <a:gd name="connsiteY153" fmla="*/ 257109 h 361466"/>
                <a:gd name="connsiteX154" fmla="*/ 156748 w 977755"/>
                <a:gd name="connsiteY154" fmla="*/ 253326 h 361466"/>
                <a:gd name="connsiteX155" fmla="*/ 158033 w 977755"/>
                <a:gd name="connsiteY155" fmla="*/ 251755 h 361466"/>
                <a:gd name="connsiteX156" fmla="*/ 163315 w 977755"/>
                <a:gd name="connsiteY156" fmla="*/ 248900 h 361466"/>
                <a:gd name="connsiteX157" fmla="*/ 165457 w 977755"/>
                <a:gd name="connsiteY157" fmla="*/ 248686 h 361466"/>
                <a:gd name="connsiteX158" fmla="*/ 322349 w 977755"/>
                <a:gd name="connsiteY158" fmla="*/ 246259 h 361466"/>
                <a:gd name="connsiteX159" fmla="*/ 329559 w 977755"/>
                <a:gd name="connsiteY159" fmla="*/ 248472 h 361466"/>
                <a:gd name="connsiteX160" fmla="*/ 335198 w 977755"/>
                <a:gd name="connsiteY160" fmla="*/ 259179 h 361466"/>
                <a:gd name="connsiteX161" fmla="*/ 329559 w 977755"/>
                <a:gd name="connsiteY161" fmla="*/ 269886 h 361466"/>
                <a:gd name="connsiteX162" fmla="*/ 322349 w 977755"/>
                <a:gd name="connsiteY162" fmla="*/ 272098 h 361466"/>
                <a:gd name="connsiteX163" fmla="*/ 319780 w 977755"/>
                <a:gd name="connsiteY163" fmla="*/ 271813 h 361466"/>
                <a:gd name="connsiteX164" fmla="*/ 309501 w 977755"/>
                <a:gd name="connsiteY164" fmla="*/ 259179 h 361466"/>
                <a:gd name="connsiteX165" fmla="*/ 319780 w 977755"/>
                <a:gd name="connsiteY165" fmla="*/ 246545 h 361466"/>
                <a:gd name="connsiteX166" fmla="*/ 322349 w 977755"/>
                <a:gd name="connsiteY166" fmla="*/ 246259 h 361466"/>
                <a:gd name="connsiteX167" fmla="*/ 400795 w 977755"/>
                <a:gd name="connsiteY167" fmla="*/ 244903 h 361466"/>
                <a:gd name="connsiteX168" fmla="*/ 415071 w 977755"/>
                <a:gd name="connsiteY168" fmla="*/ 259179 h 361466"/>
                <a:gd name="connsiteX169" fmla="*/ 400795 w 977755"/>
                <a:gd name="connsiteY169" fmla="*/ 273455 h 361466"/>
                <a:gd name="connsiteX170" fmla="*/ 386519 w 977755"/>
                <a:gd name="connsiteY170" fmla="*/ 259179 h 361466"/>
                <a:gd name="connsiteX171" fmla="*/ 400795 w 977755"/>
                <a:gd name="connsiteY171" fmla="*/ 244903 h 361466"/>
                <a:gd name="connsiteX172" fmla="*/ 557687 w 977755"/>
                <a:gd name="connsiteY172" fmla="*/ 241691 h 361466"/>
                <a:gd name="connsiteX173" fmla="*/ 575175 w 977755"/>
                <a:gd name="connsiteY173" fmla="*/ 259179 h 361466"/>
                <a:gd name="connsiteX174" fmla="*/ 557687 w 977755"/>
                <a:gd name="connsiteY174" fmla="*/ 276667 h 361466"/>
                <a:gd name="connsiteX175" fmla="*/ 540199 w 977755"/>
                <a:gd name="connsiteY175" fmla="*/ 259179 h 361466"/>
                <a:gd name="connsiteX176" fmla="*/ 557687 w 977755"/>
                <a:gd name="connsiteY176" fmla="*/ 241691 h 361466"/>
                <a:gd name="connsiteX177" fmla="*/ 636061 w 977755"/>
                <a:gd name="connsiteY177" fmla="*/ 239764 h 361466"/>
                <a:gd name="connsiteX178" fmla="*/ 652193 w 977755"/>
                <a:gd name="connsiteY178" fmla="*/ 248330 h 361466"/>
                <a:gd name="connsiteX179" fmla="*/ 655476 w 977755"/>
                <a:gd name="connsiteY179" fmla="*/ 259179 h 361466"/>
                <a:gd name="connsiteX180" fmla="*/ 652193 w 977755"/>
                <a:gd name="connsiteY180" fmla="*/ 270029 h 361466"/>
                <a:gd name="connsiteX181" fmla="*/ 636061 w 977755"/>
                <a:gd name="connsiteY181" fmla="*/ 278594 h 361466"/>
                <a:gd name="connsiteX182" fmla="*/ 632135 w 977755"/>
                <a:gd name="connsiteY182" fmla="*/ 278166 h 361466"/>
                <a:gd name="connsiteX183" fmla="*/ 622356 w 977755"/>
                <a:gd name="connsiteY183" fmla="*/ 272884 h 361466"/>
                <a:gd name="connsiteX184" fmla="*/ 620001 w 977755"/>
                <a:gd name="connsiteY184" fmla="*/ 270029 h 361466"/>
                <a:gd name="connsiteX185" fmla="*/ 617074 w 977755"/>
                <a:gd name="connsiteY185" fmla="*/ 263105 h 361466"/>
                <a:gd name="connsiteX186" fmla="*/ 616646 w 977755"/>
                <a:gd name="connsiteY186" fmla="*/ 259179 h 361466"/>
                <a:gd name="connsiteX187" fmla="*/ 617074 w 977755"/>
                <a:gd name="connsiteY187" fmla="*/ 255253 h 361466"/>
                <a:gd name="connsiteX188" fmla="*/ 620001 w 977755"/>
                <a:gd name="connsiteY188" fmla="*/ 248330 h 361466"/>
                <a:gd name="connsiteX189" fmla="*/ 622356 w 977755"/>
                <a:gd name="connsiteY189" fmla="*/ 245474 h 361466"/>
                <a:gd name="connsiteX190" fmla="*/ 632135 w 977755"/>
                <a:gd name="connsiteY190" fmla="*/ 240192 h 361466"/>
                <a:gd name="connsiteX191" fmla="*/ 636061 w 977755"/>
                <a:gd name="connsiteY191" fmla="*/ 239764 h 361466"/>
                <a:gd name="connsiteX192" fmla="*/ 793025 w 977755"/>
                <a:gd name="connsiteY192" fmla="*/ 235338 h 361466"/>
                <a:gd name="connsiteX193" fmla="*/ 806373 w 977755"/>
                <a:gd name="connsiteY193" fmla="*/ 239407 h 361466"/>
                <a:gd name="connsiteX194" fmla="*/ 816865 w 977755"/>
                <a:gd name="connsiteY194" fmla="*/ 259179 h 361466"/>
                <a:gd name="connsiteX195" fmla="*/ 806373 w 977755"/>
                <a:gd name="connsiteY195" fmla="*/ 278951 h 361466"/>
                <a:gd name="connsiteX196" fmla="*/ 793025 w 977755"/>
                <a:gd name="connsiteY196" fmla="*/ 283020 h 361466"/>
                <a:gd name="connsiteX197" fmla="*/ 788242 w 977755"/>
                <a:gd name="connsiteY197" fmla="*/ 282520 h 361466"/>
                <a:gd name="connsiteX198" fmla="*/ 769184 w 977755"/>
                <a:gd name="connsiteY198" fmla="*/ 259179 h 361466"/>
                <a:gd name="connsiteX199" fmla="*/ 788242 w 977755"/>
                <a:gd name="connsiteY199" fmla="*/ 235838 h 361466"/>
                <a:gd name="connsiteX200" fmla="*/ 793025 w 977755"/>
                <a:gd name="connsiteY200" fmla="*/ 235338 h 361466"/>
                <a:gd name="connsiteX201" fmla="*/ 871470 w 977755"/>
                <a:gd name="connsiteY201" fmla="*/ 232768 h 361466"/>
                <a:gd name="connsiteX202" fmla="*/ 897881 w 977755"/>
                <a:gd name="connsiteY202" fmla="*/ 259178 h 361466"/>
                <a:gd name="connsiteX203" fmla="*/ 871470 w 977755"/>
                <a:gd name="connsiteY203" fmla="*/ 285589 h 361466"/>
                <a:gd name="connsiteX204" fmla="*/ 845060 w 977755"/>
                <a:gd name="connsiteY204" fmla="*/ 259178 h 361466"/>
                <a:gd name="connsiteX205" fmla="*/ 871470 w 977755"/>
                <a:gd name="connsiteY205" fmla="*/ 232768 h 361466"/>
                <a:gd name="connsiteX206" fmla="*/ 126198 w 977755"/>
                <a:gd name="connsiteY206" fmla="*/ 209927 h 361466"/>
                <a:gd name="connsiteX207" fmla="*/ 136191 w 977755"/>
                <a:gd name="connsiteY207" fmla="*/ 219920 h 361466"/>
                <a:gd name="connsiteX208" fmla="*/ 126198 w 977755"/>
                <a:gd name="connsiteY208" fmla="*/ 229913 h 361466"/>
                <a:gd name="connsiteX209" fmla="*/ 116205 w 977755"/>
                <a:gd name="connsiteY209" fmla="*/ 219920 h 361466"/>
                <a:gd name="connsiteX210" fmla="*/ 126198 w 977755"/>
                <a:gd name="connsiteY210" fmla="*/ 209927 h 361466"/>
                <a:gd name="connsiteX211" fmla="*/ 204644 w 977755"/>
                <a:gd name="connsiteY211" fmla="*/ 208856 h 361466"/>
                <a:gd name="connsiteX212" fmla="*/ 215708 w 977755"/>
                <a:gd name="connsiteY212" fmla="*/ 219920 h 361466"/>
                <a:gd name="connsiteX213" fmla="*/ 204644 w 977755"/>
                <a:gd name="connsiteY213" fmla="*/ 230984 h 361466"/>
                <a:gd name="connsiteX214" fmla="*/ 193580 w 977755"/>
                <a:gd name="connsiteY214" fmla="*/ 219920 h 361466"/>
                <a:gd name="connsiteX215" fmla="*/ 204644 w 977755"/>
                <a:gd name="connsiteY215" fmla="*/ 208856 h 361466"/>
                <a:gd name="connsiteX216" fmla="*/ 361536 w 977755"/>
                <a:gd name="connsiteY216" fmla="*/ 206358 h 361466"/>
                <a:gd name="connsiteX217" fmla="*/ 375098 w 977755"/>
                <a:gd name="connsiteY217" fmla="*/ 219920 h 361466"/>
                <a:gd name="connsiteX218" fmla="*/ 361536 w 977755"/>
                <a:gd name="connsiteY218" fmla="*/ 233482 h 361466"/>
                <a:gd name="connsiteX219" fmla="*/ 347974 w 977755"/>
                <a:gd name="connsiteY219" fmla="*/ 219920 h 361466"/>
                <a:gd name="connsiteX220" fmla="*/ 361536 w 977755"/>
                <a:gd name="connsiteY220" fmla="*/ 206358 h 361466"/>
                <a:gd name="connsiteX221" fmla="*/ 440054 w 977755"/>
                <a:gd name="connsiteY221" fmla="*/ 204930 h 361466"/>
                <a:gd name="connsiteX222" fmla="*/ 455043 w 977755"/>
                <a:gd name="connsiteY222" fmla="*/ 219920 h 361466"/>
                <a:gd name="connsiteX223" fmla="*/ 440054 w 977755"/>
                <a:gd name="connsiteY223" fmla="*/ 234909 h 361466"/>
                <a:gd name="connsiteX224" fmla="*/ 425064 w 977755"/>
                <a:gd name="connsiteY224" fmla="*/ 219920 h 361466"/>
                <a:gd name="connsiteX225" fmla="*/ 440054 w 977755"/>
                <a:gd name="connsiteY225" fmla="*/ 204930 h 361466"/>
                <a:gd name="connsiteX226" fmla="*/ 596946 w 977755"/>
                <a:gd name="connsiteY226" fmla="*/ 201504 h 361466"/>
                <a:gd name="connsiteX227" fmla="*/ 615362 w 977755"/>
                <a:gd name="connsiteY227" fmla="*/ 219920 h 361466"/>
                <a:gd name="connsiteX228" fmla="*/ 596946 w 977755"/>
                <a:gd name="connsiteY228" fmla="*/ 238336 h 361466"/>
                <a:gd name="connsiteX229" fmla="*/ 578530 w 977755"/>
                <a:gd name="connsiteY229" fmla="*/ 219920 h 361466"/>
                <a:gd name="connsiteX230" fmla="*/ 596946 w 977755"/>
                <a:gd name="connsiteY230" fmla="*/ 201504 h 361466"/>
                <a:gd name="connsiteX231" fmla="*/ 675321 w 977755"/>
                <a:gd name="connsiteY231" fmla="*/ 199506 h 361466"/>
                <a:gd name="connsiteX232" fmla="*/ 695735 w 977755"/>
                <a:gd name="connsiteY232" fmla="*/ 219921 h 361466"/>
                <a:gd name="connsiteX233" fmla="*/ 675321 w 977755"/>
                <a:gd name="connsiteY233" fmla="*/ 240335 h 361466"/>
                <a:gd name="connsiteX234" fmla="*/ 654906 w 977755"/>
                <a:gd name="connsiteY234" fmla="*/ 219921 h 361466"/>
                <a:gd name="connsiteX235" fmla="*/ 675321 w 977755"/>
                <a:gd name="connsiteY235" fmla="*/ 199506 h 361466"/>
                <a:gd name="connsiteX236" fmla="*/ 832283 w 977755"/>
                <a:gd name="connsiteY236" fmla="*/ 194866 h 361466"/>
                <a:gd name="connsiteX237" fmla="*/ 857337 w 977755"/>
                <a:gd name="connsiteY237" fmla="*/ 219920 h 361466"/>
                <a:gd name="connsiteX238" fmla="*/ 832283 w 977755"/>
                <a:gd name="connsiteY238" fmla="*/ 245046 h 361466"/>
                <a:gd name="connsiteX239" fmla="*/ 807229 w 977755"/>
                <a:gd name="connsiteY239" fmla="*/ 219920 h 361466"/>
                <a:gd name="connsiteX240" fmla="*/ 832283 w 977755"/>
                <a:gd name="connsiteY240" fmla="*/ 194866 h 361466"/>
                <a:gd name="connsiteX241" fmla="*/ 165529 w 977755"/>
                <a:gd name="connsiteY241" fmla="*/ 170240 h 361466"/>
                <a:gd name="connsiteX242" fmla="*/ 174237 w 977755"/>
                <a:gd name="connsiteY242" fmla="*/ 174880 h 361466"/>
                <a:gd name="connsiteX243" fmla="*/ 176022 w 977755"/>
                <a:gd name="connsiteY243" fmla="*/ 180733 h 361466"/>
                <a:gd name="connsiteX244" fmla="*/ 175165 w 977755"/>
                <a:gd name="connsiteY244" fmla="*/ 184801 h 361466"/>
                <a:gd name="connsiteX245" fmla="*/ 174166 w 977755"/>
                <a:gd name="connsiteY245" fmla="*/ 186586 h 361466"/>
                <a:gd name="connsiteX246" fmla="*/ 173024 w 977755"/>
                <a:gd name="connsiteY246" fmla="*/ 188299 h 361466"/>
                <a:gd name="connsiteX247" fmla="*/ 165600 w 977755"/>
                <a:gd name="connsiteY247" fmla="*/ 191368 h 361466"/>
                <a:gd name="connsiteX248" fmla="*/ 163459 w 977755"/>
                <a:gd name="connsiteY248" fmla="*/ 191154 h 361466"/>
                <a:gd name="connsiteX249" fmla="*/ 158177 w 977755"/>
                <a:gd name="connsiteY249" fmla="*/ 188299 h 361466"/>
                <a:gd name="connsiteX250" fmla="*/ 156892 w 977755"/>
                <a:gd name="connsiteY250" fmla="*/ 186729 h 361466"/>
                <a:gd name="connsiteX251" fmla="*/ 155893 w 977755"/>
                <a:gd name="connsiteY251" fmla="*/ 184944 h 361466"/>
                <a:gd name="connsiteX252" fmla="*/ 155250 w 977755"/>
                <a:gd name="connsiteY252" fmla="*/ 182946 h 361466"/>
                <a:gd name="connsiteX253" fmla="*/ 155036 w 977755"/>
                <a:gd name="connsiteY253" fmla="*/ 180804 h 361466"/>
                <a:gd name="connsiteX254" fmla="*/ 155250 w 977755"/>
                <a:gd name="connsiteY254" fmla="*/ 178663 h 361466"/>
                <a:gd name="connsiteX255" fmla="*/ 156820 w 977755"/>
                <a:gd name="connsiteY255" fmla="*/ 174880 h 361466"/>
                <a:gd name="connsiteX256" fmla="*/ 158105 w 977755"/>
                <a:gd name="connsiteY256" fmla="*/ 173309 h 361466"/>
                <a:gd name="connsiteX257" fmla="*/ 163387 w 977755"/>
                <a:gd name="connsiteY257" fmla="*/ 170454 h 361466"/>
                <a:gd name="connsiteX258" fmla="*/ 165529 w 977755"/>
                <a:gd name="connsiteY258" fmla="*/ 170240 h 361466"/>
                <a:gd name="connsiteX259" fmla="*/ 243903 w 977755"/>
                <a:gd name="connsiteY259" fmla="*/ 169098 h 361466"/>
                <a:gd name="connsiteX260" fmla="*/ 255538 w 977755"/>
                <a:gd name="connsiteY260" fmla="*/ 180733 h 361466"/>
                <a:gd name="connsiteX261" fmla="*/ 254610 w 977755"/>
                <a:gd name="connsiteY261" fmla="*/ 185230 h 361466"/>
                <a:gd name="connsiteX262" fmla="*/ 252111 w 977755"/>
                <a:gd name="connsiteY262" fmla="*/ 188942 h 361466"/>
                <a:gd name="connsiteX263" fmla="*/ 243903 w 977755"/>
                <a:gd name="connsiteY263" fmla="*/ 192368 h 361466"/>
                <a:gd name="connsiteX264" fmla="*/ 235694 w 977755"/>
                <a:gd name="connsiteY264" fmla="*/ 188942 h 361466"/>
                <a:gd name="connsiteX265" fmla="*/ 233196 w 977755"/>
                <a:gd name="connsiteY265" fmla="*/ 185230 h 361466"/>
                <a:gd name="connsiteX266" fmla="*/ 232268 w 977755"/>
                <a:gd name="connsiteY266" fmla="*/ 180733 h 361466"/>
                <a:gd name="connsiteX267" fmla="*/ 243903 w 977755"/>
                <a:gd name="connsiteY267" fmla="*/ 169098 h 361466"/>
                <a:gd name="connsiteX268" fmla="*/ 400795 w 977755"/>
                <a:gd name="connsiteY268" fmla="*/ 166385 h 361466"/>
                <a:gd name="connsiteX269" fmla="*/ 415071 w 977755"/>
                <a:gd name="connsiteY269" fmla="*/ 180661 h 361466"/>
                <a:gd name="connsiteX270" fmla="*/ 413929 w 977755"/>
                <a:gd name="connsiteY270" fmla="*/ 186229 h 361466"/>
                <a:gd name="connsiteX271" fmla="*/ 410859 w 977755"/>
                <a:gd name="connsiteY271" fmla="*/ 190797 h 361466"/>
                <a:gd name="connsiteX272" fmla="*/ 400795 w 977755"/>
                <a:gd name="connsiteY272" fmla="*/ 195008 h 361466"/>
                <a:gd name="connsiteX273" fmla="*/ 390730 w 977755"/>
                <a:gd name="connsiteY273" fmla="*/ 190797 h 361466"/>
                <a:gd name="connsiteX274" fmla="*/ 387661 w 977755"/>
                <a:gd name="connsiteY274" fmla="*/ 186229 h 361466"/>
                <a:gd name="connsiteX275" fmla="*/ 386519 w 977755"/>
                <a:gd name="connsiteY275" fmla="*/ 180661 h 361466"/>
                <a:gd name="connsiteX276" fmla="*/ 400795 w 977755"/>
                <a:gd name="connsiteY276" fmla="*/ 166385 h 361466"/>
                <a:gd name="connsiteX277" fmla="*/ 479098 w 977755"/>
                <a:gd name="connsiteY277" fmla="*/ 164815 h 361466"/>
                <a:gd name="connsiteX278" fmla="*/ 492232 w 977755"/>
                <a:gd name="connsiteY278" fmla="*/ 171810 h 361466"/>
                <a:gd name="connsiteX279" fmla="*/ 494944 w 977755"/>
                <a:gd name="connsiteY279" fmla="*/ 180661 h 361466"/>
                <a:gd name="connsiteX280" fmla="*/ 493731 w 977755"/>
                <a:gd name="connsiteY280" fmla="*/ 186800 h 361466"/>
                <a:gd name="connsiteX281" fmla="*/ 492303 w 977755"/>
                <a:gd name="connsiteY281" fmla="*/ 189512 h 361466"/>
                <a:gd name="connsiteX282" fmla="*/ 490304 w 977755"/>
                <a:gd name="connsiteY282" fmla="*/ 191939 h 361466"/>
                <a:gd name="connsiteX283" fmla="*/ 479098 w 977755"/>
                <a:gd name="connsiteY283" fmla="*/ 196579 h 361466"/>
                <a:gd name="connsiteX284" fmla="*/ 475886 w 977755"/>
                <a:gd name="connsiteY284" fmla="*/ 196222 h 361466"/>
                <a:gd name="connsiteX285" fmla="*/ 467891 w 977755"/>
                <a:gd name="connsiteY285" fmla="*/ 191939 h 361466"/>
                <a:gd name="connsiteX286" fmla="*/ 465964 w 977755"/>
                <a:gd name="connsiteY286" fmla="*/ 189584 h 361466"/>
                <a:gd name="connsiteX287" fmla="*/ 464536 w 977755"/>
                <a:gd name="connsiteY287" fmla="*/ 186871 h 361466"/>
                <a:gd name="connsiteX288" fmla="*/ 463608 w 977755"/>
                <a:gd name="connsiteY288" fmla="*/ 183873 h 361466"/>
                <a:gd name="connsiteX289" fmla="*/ 463323 w 977755"/>
                <a:gd name="connsiteY289" fmla="*/ 180661 h 361466"/>
                <a:gd name="connsiteX290" fmla="*/ 463608 w 977755"/>
                <a:gd name="connsiteY290" fmla="*/ 177449 h 361466"/>
                <a:gd name="connsiteX291" fmla="*/ 465964 w 977755"/>
                <a:gd name="connsiteY291" fmla="*/ 171810 h 361466"/>
                <a:gd name="connsiteX292" fmla="*/ 467891 w 977755"/>
                <a:gd name="connsiteY292" fmla="*/ 169455 h 361466"/>
                <a:gd name="connsiteX293" fmla="*/ 475886 w 977755"/>
                <a:gd name="connsiteY293" fmla="*/ 165172 h 361466"/>
                <a:gd name="connsiteX294" fmla="*/ 479098 w 977755"/>
                <a:gd name="connsiteY294" fmla="*/ 164815 h 361466"/>
                <a:gd name="connsiteX295" fmla="*/ 636061 w 977755"/>
                <a:gd name="connsiteY295" fmla="*/ 161317 h 361466"/>
                <a:gd name="connsiteX296" fmla="*/ 652193 w 977755"/>
                <a:gd name="connsiteY296" fmla="*/ 169883 h 361466"/>
                <a:gd name="connsiteX297" fmla="*/ 655476 w 977755"/>
                <a:gd name="connsiteY297" fmla="*/ 180732 h 361466"/>
                <a:gd name="connsiteX298" fmla="*/ 653977 w 977755"/>
                <a:gd name="connsiteY298" fmla="*/ 188298 h 361466"/>
                <a:gd name="connsiteX299" fmla="*/ 652193 w 977755"/>
                <a:gd name="connsiteY299" fmla="*/ 191582 h 361466"/>
                <a:gd name="connsiteX300" fmla="*/ 649766 w 977755"/>
                <a:gd name="connsiteY300" fmla="*/ 194437 h 361466"/>
                <a:gd name="connsiteX301" fmla="*/ 636061 w 977755"/>
                <a:gd name="connsiteY301" fmla="*/ 200148 h 361466"/>
                <a:gd name="connsiteX302" fmla="*/ 632135 w 977755"/>
                <a:gd name="connsiteY302" fmla="*/ 199719 h 361466"/>
                <a:gd name="connsiteX303" fmla="*/ 622356 w 977755"/>
                <a:gd name="connsiteY303" fmla="*/ 194437 h 361466"/>
                <a:gd name="connsiteX304" fmla="*/ 620001 w 977755"/>
                <a:gd name="connsiteY304" fmla="*/ 191582 h 361466"/>
                <a:gd name="connsiteX305" fmla="*/ 618216 w 977755"/>
                <a:gd name="connsiteY305" fmla="*/ 188298 h 361466"/>
                <a:gd name="connsiteX306" fmla="*/ 617074 w 977755"/>
                <a:gd name="connsiteY306" fmla="*/ 184658 h 361466"/>
                <a:gd name="connsiteX307" fmla="*/ 616646 w 977755"/>
                <a:gd name="connsiteY307" fmla="*/ 180732 h 361466"/>
                <a:gd name="connsiteX308" fmla="*/ 617074 w 977755"/>
                <a:gd name="connsiteY308" fmla="*/ 176806 h 361466"/>
                <a:gd name="connsiteX309" fmla="*/ 620001 w 977755"/>
                <a:gd name="connsiteY309" fmla="*/ 169883 h 361466"/>
                <a:gd name="connsiteX310" fmla="*/ 622356 w 977755"/>
                <a:gd name="connsiteY310" fmla="*/ 167027 h 361466"/>
                <a:gd name="connsiteX311" fmla="*/ 632135 w 977755"/>
                <a:gd name="connsiteY311" fmla="*/ 161745 h 361466"/>
                <a:gd name="connsiteX312" fmla="*/ 636061 w 977755"/>
                <a:gd name="connsiteY312" fmla="*/ 161317 h 361466"/>
                <a:gd name="connsiteX313" fmla="*/ 714579 w 977755"/>
                <a:gd name="connsiteY313" fmla="*/ 159247 h 361466"/>
                <a:gd name="connsiteX314" fmla="*/ 736064 w 977755"/>
                <a:gd name="connsiteY314" fmla="*/ 180732 h 361466"/>
                <a:gd name="connsiteX315" fmla="*/ 734351 w 977755"/>
                <a:gd name="connsiteY315" fmla="*/ 189084 h 361466"/>
                <a:gd name="connsiteX316" fmla="*/ 729854 w 977755"/>
                <a:gd name="connsiteY316" fmla="*/ 195936 h 361466"/>
                <a:gd name="connsiteX317" fmla="*/ 714651 w 977755"/>
                <a:gd name="connsiteY317" fmla="*/ 202218 h 361466"/>
                <a:gd name="connsiteX318" fmla="*/ 699447 w 977755"/>
                <a:gd name="connsiteY318" fmla="*/ 195936 h 361466"/>
                <a:gd name="connsiteX319" fmla="*/ 694807 w 977755"/>
                <a:gd name="connsiteY319" fmla="*/ 189084 h 361466"/>
                <a:gd name="connsiteX320" fmla="*/ 693094 w 977755"/>
                <a:gd name="connsiteY320" fmla="*/ 180732 h 361466"/>
                <a:gd name="connsiteX321" fmla="*/ 714579 w 977755"/>
                <a:gd name="connsiteY321" fmla="*/ 159247 h 361466"/>
                <a:gd name="connsiteX322" fmla="*/ 871470 w 977755"/>
                <a:gd name="connsiteY322" fmla="*/ 154322 h 361466"/>
                <a:gd name="connsiteX323" fmla="*/ 897881 w 977755"/>
                <a:gd name="connsiteY323" fmla="*/ 180732 h 361466"/>
                <a:gd name="connsiteX324" fmla="*/ 895811 w 977755"/>
                <a:gd name="connsiteY324" fmla="*/ 191011 h 361466"/>
                <a:gd name="connsiteX325" fmla="*/ 890172 w 977755"/>
                <a:gd name="connsiteY325" fmla="*/ 199434 h 361466"/>
                <a:gd name="connsiteX326" fmla="*/ 871470 w 977755"/>
                <a:gd name="connsiteY326" fmla="*/ 207143 h 361466"/>
                <a:gd name="connsiteX327" fmla="*/ 852769 w 977755"/>
                <a:gd name="connsiteY327" fmla="*/ 199434 h 361466"/>
                <a:gd name="connsiteX328" fmla="*/ 847130 w 977755"/>
                <a:gd name="connsiteY328" fmla="*/ 191011 h 361466"/>
                <a:gd name="connsiteX329" fmla="*/ 845060 w 977755"/>
                <a:gd name="connsiteY329" fmla="*/ 180732 h 361466"/>
                <a:gd name="connsiteX330" fmla="*/ 871470 w 977755"/>
                <a:gd name="connsiteY330" fmla="*/ 154322 h 361466"/>
                <a:gd name="connsiteX331" fmla="*/ 126198 w 977755"/>
                <a:gd name="connsiteY331" fmla="*/ 131481 h 361466"/>
                <a:gd name="connsiteX332" fmla="*/ 136191 w 977755"/>
                <a:gd name="connsiteY332" fmla="*/ 141474 h 361466"/>
                <a:gd name="connsiteX333" fmla="*/ 126198 w 977755"/>
                <a:gd name="connsiteY333" fmla="*/ 151467 h 361466"/>
                <a:gd name="connsiteX334" fmla="*/ 116205 w 977755"/>
                <a:gd name="connsiteY334" fmla="*/ 141474 h 361466"/>
                <a:gd name="connsiteX335" fmla="*/ 126198 w 977755"/>
                <a:gd name="connsiteY335" fmla="*/ 131481 h 361466"/>
                <a:gd name="connsiteX336" fmla="*/ 204644 w 977755"/>
                <a:gd name="connsiteY336" fmla="*/ 130410 h 361466"/>
                <a:gd name="connsiteX337" fmla="*/ 215708 w 977755"/>
                <a:gd name="connsiteY337" fmla="*/ 141474 h 361466"/>
                <a:gd name="connsiteX338" fmla="*/ 204644 w 977755"/>
                <a:gd name="connsiteY338" fmla="*/ 152538 h 361466"/>
                <a:gd name="connsiteX339" fmla="*/ 193580 w 977755"/>
                <a:gd name="connsiteY339" fmla="*/ 141474 h 361466"/>
                <a:gd name="connsiteX340" fmla="*/ 204644 w 977755"/>
                <a:gd name="connsiteY340" fmla="*/ 130410 h 361466"/>
                <a:gd name="connsiteX341" fmla="*/ 361536 w 977755"/>
                <a:gd name="connsiteY341" fmla="*/ 127912 h 361466"/>
                <a:gd name="connsiteX342" fmla="*/ 375098 w 977755"/>
                <a:gd name="connsiteY342" fmla="*/ 141474 h 361466"/>
                <a:gd name="connsiteX343" fmla="*/ 361536 w 977755"/>
                <a:gd name="connsiteY343" fmla="*/ 155036 h 361466"/>
                <a:gd name="connsiteX344" fmla="*/ 347974 w 977755"/>
                <a:gd name="connsiteY344" fmla="*/ 141474 h 361466"/>
                <a:gd name="connsiteX345" fmla="*/ 361536 w 977755"/>
                <a:gd name="connsiteY345" fmla="*/ 127912 h 361466"/>
                <a:gd name="connsiteX346" fmla="*/ 440054 w 977755"/>
                <a:gd name="connsiteY346" fmla="*/ 126484 h 361466"/>
                <a:gd name="connsiteX347" fmla="*/ 455043 w 977755"/>
                <a:gd name="connsiteY347" fmla="*/ 141474 h 361466"/>
                <a:gd name="connsiteX348" fmla="*/ 440054 w 977755"/>
                <a:gd name="connsiteY348" fmla="*/ 156463 h 361466"/>
                <a:gd name="connsiteX349" fmla="*/ 425064 w 977755"/>
                <a:gd name="connsiteY349" fmla="*/ 141474 h 361466"/>
                <a:gd name="connsiteX350" fmla="*/ 440054 w 977755"/>
                <a:gd name="connsiteY350" fmla="*/ 126484 h 361466"/>
                <a:gd name="connsiteX351" fmla="*/ 596946 w 977755"/>
                <a:gd name="connsiteY351" fmla="*/ 123058 h 361466"/>
                <a:gd name="connsiteX352" fmla="*/ 615362 w 977755"/>
                <a:gd name="connsiteY352" fmla="*/ 141474 h 361466"/>
                <a:gd name="connsiteX353" fmla="*/ 596946 w 977755"/>
                <a:gd name="connsiteY353" fmla="*/ 159890 h 361466"/>
                <a:gd name="connsiteX354" fmla="*/ 578530 w 977755"/>
                <a:gd name="connsiteY354" fmla="*/ 141474 h 361466"/>
                <a:gd name="connsiteX355" fmla="*/ 596946 w 977755"/>
                <a:gd name="connsiteY355" fmla="*/ 123058 h 361466"/>
                <a:gd name="connsiteX356" fmla="*/ 675321 w 977755"/>
                <a:gd name="connsiteY356" fmla="*/ 121059 h 361466"/>
                <a:gd name="connsiteX357" fmla="*/ 695735 w 977755"/>
                <a:gd name="connsiteY357" fmla="*/ 141474 h 361466"/>
                <a:gd name="connsiteX358" fmla="*/ 675321 w 977755"/>
                <a:gd name="connsiteY358" fmla="*/ 161888 h 361466"/>
                <a:gd name="connsiteX359" fmla="*/ 654906 w 977755"/>
                <a:gd name="connsiteY359" fmla="*/ 141474 h 361466"/>
                <a:gd name="connsiteX360" fmla="*/ 675321 w 977755"/>
                <a:gd name="connsiteY360" fmla="*/ 121059 h 361466"/>
                <a:gd name="connsiteX361" fmla="*/ 832283 w 977755"/>
                <a:gd name="connsiteY361" fmla="*/ 116348 h 361466"/>
                <a:gd name="connsiteX362" fmla="*/ 857337 w 977755"/>
                <a:gd name="connsiteY362" fmla="*/ 141474 h 361466"/>
                <a:gd name="connsiteX363" fmla="*/ 832283 w 977755"/>
                <a:gd name="connsiteY363" fmla="*/ 166528 h 361466"/>
                <a:gd name="connsiteX364" fmla="*/ 807229 w 977755"/>
                <a:gd name="connsiteY364" fmla="*/ 141474 h 361466"/>
                <a:gd name="connsiteX365" fmla="*/ 832283 w 977755"/>
                <a:gd name="connsiteY365" fmla="*/ 116348 h 361466"/>
                <a:gd name="connsiteX366" fmla="*/ 910730 w 977755"/>
                <a:gd name="connsiteY366" fmla="*/ 113636 h 361466"/>
                <a:gd name="connsiteX367" fmla="*/ 938496 w 977755"/>
                <a:gd name="connsiteY367" fmla="*/ 141474 h 361466"/>
                <a:gd name="connsiteX368" fmla="*/ 930397 w 977755"/>
                <a:gd name="connsiteY368" fmla="*/ 161004 h 361466"/>
                <a:gd name="connsiteX369" fmla="*/ 949989 w 977755"/>
                <a:gd name="connsiteY369" fmla="*/ 152895 h 361466"/>
                <a:gd name="connsiteX370" fmla="*/ 977755 w 977755"/>
                <a:gd name="connsiteY370" fmla="*/ 180662 h 361466"/>
                <a:gd name="connsiteX371" fmla="*/ 975542 w 977755"/>
                <a:gd name="connsiteY371" fmla="*/ 191511 h 361466"/>
                <a:gd name="connsiteX372" fmla="*/ 969618 w 977755"/>
                <a:gd name="connsiteY372" fmla="*/ 200362 h 361466"/>
                <a:gd name="connsiteX373" fmla="*/ 949989 w 977755"/>
                <a:gd name="connsiteY373" fmla="*/ 208500 h 361466"/>
                <a:gd name="connsiteX374" fmla="*/ 930410 w 977755"/>
                <a:gd name="connsiteY374" fmla="*/ 200383 h 361466"/>
                <a:gd name="connsiteX375" fmla="*/ 938496 w 977755"/>
                <a:gd name="connsiteY375" fmla="*/ 219920 h 361466"/>
                <a:gd name="connsiteX376" fmla="*/ 910730 w 977755"/>
                <a:gd name="connsiteY376" fmla="*/ 247758 h 361466"/>
                <a:gd name="connsiteX377" fmla="*/ 882963 w 977755"/>
                <a:gd name="connsiteY377" fmla="*/ 219920 h 361466"/>
                <a:gd name="connsiteX378" fmla="*/ 910730 w 977755"/>
                <a:gd name="connsiteY378" fmla="*/ 192153 h 361466"/>
                <a:gd name="connsiteX379" fmla="*/ 930281 w 977755"/>
                <a:gd name="connsiteY379" fmla="*/ 200246 h 361466"/>
                <a:gd name="connsiteX380" fmla="*/ 924435 w 977755"/>
                <a:gd name="connsiteY380" fmla="*/ 191511 h 361466"/>
                <a:gd name="connsiteX381" fmla="*/ 922222 w 977755"/>
                <a:gd name="connsiteY381" fmla="*/ 180662 h 361466"/>
                <a:gd name="connsiteX382" fmla="*/ 930295 w 977755"/>
                <a:gd name="connsiteY382" fmla="*/ 161159 h 361466"/>
                <a:gd name="connsiteX383" fmla="*/ 910730 w 977755"/>
                <a:gd name="connsiteY383" fmla="*/ 169241 h 361466"/>
                <a:gd name="connsiteX384" fmla="*/ 882963 w 977755"/>
                <a:gd name="connsiteY384" fmla="*/ 141474 h 361466"/>
                <a:gd name="connsiteX385" fmla="*/ 910730 w 977755"/>
                <a:gd name="connsiteY385" fmla="*/ 113636 h 361466"/>
                <a:gd name="connsiteX386" fmla="*/ 86939 w 977755"/>
                <a:gd name="connsiteY386" fmla="*/ 92793 h 361466"/>
                <a:gd name="connsiteX387" fmla="*/ 96433 w 977755"/>
                <a:gd name="connsiteY387" fmla="*/ 102286 h 361466"/>
                <a:gd name="connsiteX388" fmla="*/ 86939 w 977755"/>
                <a:gd name="connsiteY388" fmla="*/ 111780 h 361466"/>
                <a:gd name="connsiteX389" fmla="*/ 77446 w 977755"/>
                <a:gd name="connsiteY389" fmla="*/ 102286 h 361466"/>
                <a:gd name="connsiteX390" fmla="*/ 86939 w 977755"/>
                <a:gd name="connsiteY390" fmla="*/ 92793 h 361466"/>
                <a:gd name="connsiteX391" fmla="*/ 165457 w 977755"/>
                <a:gd name="connsiteY391" fmla="*/ 91794 h 361466"/>
                <a:gd name="connsiteX392" fmla="*/ 174165 w 977755"/>
                <a:gd name="connsiteY392" fmla="*/ 96434 h 361466"/>
                <a:gd name="connsiteX393" fmla="*/ 175950 w 977755"/>
                <a:gd name="connsiteY393" fmla="*/ 102287 h 361466"/>
                <a:gd name="connsiteX394" fmla="*/ 174165 w 977755"/>
                <a:gd name="connsiteY394" fmla="*/ 108140 h 361466"/>
                <a:gd name="connsiteX395" fmla="*/ 165457 w 977755"/>
                <a:gd name="connsiteY395" fmla="*/ 112922 h 361466"/>
                <a:gd name="connsiteX396" fmla="*/ 163315 w 977755"/>
                <a:gd name="connsiteY396" fmla="*/ 112708 h 361466"/>
                <a:gd name="connsiteX397" fmla="*/ 158033 w 977755"/>
                <a:gd name="connsiteY397" fmla="*/ 109853 h 361466"/>
                <a:gd name="connsiteX398" fmla="*/ 156748 w 977755"/>
                <a:gd name="connsiteY398" fmla="*/ 108283 h 361466"/>
                <a:gd name="connsiteX399" fmla="*/ 155178 w 977755"/>
                <a:gd name="connsiteY399" fmla="*/ 104500 h 361466"/>
                <a:gd name="connsiteX400" fmla="*/ 154964 w 977755"/>
                <a:gd name="connsiteY400" fmla="*/ 102358 h 361466"/>
                <a:gd name="connsiteX401" fmla="*/ 155178 w 977755"/>
                <a:gd name="connsiteY401" fmla="*/ 100217 h 361466"/>
                <a:gd name="connsiteX402" fmla="*/ 156748 w 977755"/>
                <a:gd name="connsiteY402" fmla="*/ 96434 h 361466"/>
                <a:gd name="connsiteX403" fmla="*/ 158033 w 977755"/>
                <a:gd name="connsiteY403" fmla="*/ 94863 h 361466"/>
                <a:gd name="connsiteX404" fmla="*/ 163315 w 977755"/>
                <a:gd name="connsiteY404" fmla="*/ 92008 h 361466"/>
                <a:gd name="connsiteX405" fmla="*/ 165457 w 977755"/>
                <a:gd name="connsiteY405" fmla="*/ 91794 h 361466"/>
                <a:gd name="connsiteX406" fmla="*/ 322349 w 977755"/>
                <a:gd name="connsiteY406" fmla="*/ 89367 h 361466"/>
                <a:gd name="connsiteX407" fmla="*/ 329559 w 977755"/>
                <a:gd name="connsiteY407" fmla="*/ 91580 h 361466"/>
                <a:gd name="connsiteX408" fmla="*/ 335198 w 977755"/>
                <a:gd name="connsiteY408" fmla="*/ 102287 h 361466"/>
                <a:gd name="connsiteX409" fmla="*/ 329559 w 977755"/>
                <a:gd name="connsiteY409" fmla="*/ 112994 h 361466"/>
                <a:gd name="connsiteX410" fmla="*/ 322349 w 977755"/>
                <a:gd name="connsiteY410" fmla="*/ 115206 h 361466"/>
                <a:gd name="connsiteX411" fmla="*/ 319780 w 977755"/>
                <a:gd name="connsiteY411" fmla="*/ 114921 h 361466"/>
                <a:gd name="connsiteX412" fmla="*/ 309501 w 977755"/>
                <a:gd name="connsiteY412" fmla="*/ 102287 h 361466"/>
                <a:gd name="connsiteX413" fmla="*/ 319780 w 977755"/>
                <a:gd name="connsiteY413" fmla="*/ 89653 h 361466"/>
                <a:gd name="connsiteX414" fmla="*/ 322349 w 977755"/>
                <a:gd name="connsiteY414" fmla="*/ 89367 h 361466"/>
                <a:gd name="connsiteX415" fmla="*/ 400795 w 977755"/>
                <a:gd name="connsiteY415" fmla="*/ 88011 h 361466"/>
                <a:gd name="connsiteX416" fmla="*/ 415071 w 977755"/>
                <a:gd name="connsiteY416" fmla="*/ 102287 h 361466"/>
                <a:gd name="connsiteX417" fmla="*/ 400795 w 977755"/>
                <a:gd name="connsiteY417" fmla="*/ 116563 h 361466"/>
                <a:gd name="connsiteX418" fmla="*/ 386519 w 977755"/>
                <a:gd name="connsiteY418" fmla="*/ 102287 h 361466"/>
                <a:gd name="connsiteX419" fmla="*/ 400795 w 977755"/>
                <a:gd name="connsiteY419" fmla="*/ 88011 h 361466"/>
                <a:gd name="connsiteX420" fmla="*/ 557687 w 977755"/>
                <a:gd name="connsiteY420" fmla="*/ 84798 h 361466"/>
                <a:gd name="connsiteX421" fmla="*/ 575175 w 977755"/>
                <a:gd name="connsiteY421" fmla="*/ 102286 h 361466"/>
                <a:gd name="connsiteX422" fmla="*/ 557687 w 977755"/>
                <a:gd name="connsiteY422" fmla="*/ 119774 h 361466"/>
                <a:gd name="connsiteX423" fmla="*/ 540199 w 977755"/>
                <a:gd name="connsiteY423" fmla="*/ 102286 h 361466"/>
                <a:gd name="connsiteX424" fmla="*/ 557687 w 977755"/>
                <a:gd name="connsiteY424" fmla="*/ 84798 h 361466"/>
                <a:gd name="connsiteX425" fmla="*/ 636061 w 977755"/>
                <a:gd name="connsiteY425" fmla="*/ 82871 h 361466"/>
                <a:gd name="connsiteX426" fmla="*/ 652193 w 977755"/>
                <a:gd name="connsiteY426" fmla="*/ 91437 h 361466"/>
                <a:gd name="connsiteX427" fmla="*/ 655476 w 977755"/>
                <a:gd name="connsiteY427" fmla="*/ 102286 h 361466"/>
                <a:gd name="connsiteX428" fmla="*/ 652193 w 977755"/>
                <a:gd name="connsiteY428" fmla="*/ 113136 h 361466"/>
                <a:gd name="connsiteX429" fmla="*/ 636061 w 977755"/>
                <a:gd name="connsiteY429" fmla="*/ 121702 h 361466"/>
                <a:gd name="connsiteX430" fmla="*/ 632135 w 977755"/>
                <a:gd name="connsiteY430" fmla="*/ 121273 h 361466"/>
                <a:gd name="connsiteX431" fmla="*/ 622356 w 977755"/>
                <a:gd name="connsiteY431" fmla="*/ 115991 h 361466"/>
                <a:gd name="connsiteX432" fmla="*/ 620001 w 977755"/>
                <a:gd name="connsiteY432" fmla="*/ 113136 h 361466"/>
                <a:gd name="connsiteX433" fmla="*/ 617074 w 977755"/>
                <a:gd name="connsiteY433" fmla="*/ 106212 h 361466"/>
                <a:gd name="connsiteX434" fmla="*/ 616646 w 977755"/>
                <a:gd name="connsiteY434" fmla="*/ 102286 h 361466"/>
                <a:gd name="connsiteX435" fmla="*/ 617074 w 977755"/>
                <a:gd name="connsiteY435" fmla="*/ 98360 h 361466"/>
                <a:gd name="connsiteX436" fmla="*/ 620001 w 977755"/>
                <a:gd name="connsiteY436" fmla="*/ 91437 h 361466"/>
                <a:gd name="connsiteX437" fmla="*/ 622356 w 977755"/>
                <a:gd name="connsiteY437" fmla="*/ 88581 h 361466"/>
                <a:gd name="connsiteX438" fmla="*/ 632135 w 977755"/>
                <a:gd name="connsiteY438" fmla="*/ 83299 h 361466"/>
                <a:gd name="connsiteX439" fmla="*/ 636061 w 977755"/>
                <a:gd name="connsiteY439" fmla="*/ 82871 h 361466"/>
                <a:gd name="connsiteX440" fmla="*/ 793025 w 977755"/>
                <a:gd name="connsiteY440" fmla="*/ 78446 h 361466"/>
                <a:gd name="connsiteX441" fmla="*/ 806373 w 977755"/>
                <a:gd name="connsiteY441" fmla="*/ 82515 h 361466"/>
                <a:gd name="connsiteX442" fmla="*/ 816865 w 977755"/>
                <a:gd name="connsiteY442" fmla="*/ 102287 h 361466"/>
                <a:gd name="connsiteX443" fmla="*/ 806373 w 977755"/>
                <a:gd name="connsiteY443" fmla="*/ 122059 h 361466"/>
                <a:gd name="connsiteX444" fmla="*/ 793025 w 977755"/>
                <a:gd name="connsiteY444" fmla="*/ 126128 h 361466"/>
                <a:gd name="connsiteX445" fmla="*/ 788242 w 977755"/>
                <a:gd name="connsiteY445" fmla="*/ 125628 h 361466"/>
                <a:gd name="connsiteX446" fmla="*/ 769184 w 977755"/>
                <a:gd name="connsiteY446" fmla="*/ 102287 h 361466"/>
                <a:gd name="connsiteX447" fmla="*/ 788242 w 977755"/>
                <a:gd name="connsiteY447" fmla="*/ 78946 h 361466"/>
                <a:gd name="connsiteX448" fmla="*/ 793025 w 977755"/>
                <a:gd name="connsiteY448" fmla="*/ 78446 h 361466"/>
                <a:gd name="connsiteX449" fmla="*/ 871470 w 977755"/>
                <a:gd name="connsiteY449" fmla="*/ 75876 h 361466"/>
                <a:gd name="connsiteX450" fmla="*/ 897881 w 977755"/>
                <a:gd name="connsiteY450" fmla="*/ 102286 h 361466"/>
                <a:gd name="connsiteX451" fmla="*/ 871470 w 977755"/>
                <a:gd name="connsiteY451" fmla="*/ 128697 h 361466"/>
                <a:gd name="connsiteX452" fmla="*/ 845060 w 977755"/>
                <a:gd name="connsiteY452" fmla="*/ 102286 h 361466"/>
                <a:gd name="connsiteX453" fmla="*/ 871470 w 977755"/>
                <a:gd name="connsiteY453" fmla="*/ 75876 h 361466"/>
                <a:gd name="connsiteX454" fmla="*/ 47753 w 977755"/>
                <a:gd name="connsiteY454" fmla="*/ 54034 h 361466"/>
                <a:gd name="connsiteX455" fmla="*/ 56747 w 977755"/>
                <a:gd name="connsiteY455" fmla="*/ 63028 h 361466"/>
                <a:gd name="connsiteX456" fmla="*/ 47753 w 977755"/>
                <a:gd name="connsiteY456" fmla="*/ 72022 h 361466"/>
                <a:gd name="connsiteX457" fmla="*/ 38759 w 977755"/>
                <a:gd name="connsiteY457" fmla="*/ 63028 h 361466"/>
                <a:gd name="connsiteX458" fmla="*/ 47753 w 977755"/>
                <a:gd name="connsiteY458" fmla="*/ 54034 h 361466"/>
                <a:gd name="connsiteX459" fmla="*/ 126198 w 977755"/>
                <a:gd name="connsiteY459" fmla="*/ 53035 h 361466"/>
                <a:gd name="connsiteX460" fmla="*/ 136191 w 977755"/>
                <a:gd name="connsiteY460" fmla="*/ 63028 h 361466"/>
                <a:gd name="connsiteX461" fmla="*/ 126198 w 977755"/>
                <a:gd name="connsiteY461" fmla="*/ 73021 h 361466"/>
                <a:gd name="connsiteX462" fmla="*/ 116205 w 977755"/>
                <a:gd name="connsiteY462" fmla="*/ 63028 h 361466"/>
                <a:gd name="connsiteX463" fmla="*/ 126198 w 977755"/>
                <a:gd name="connsiteY463" fmla="*/ 53035 h 361466"/>
                <a:gd name="connsiteX464" fmla="*/ 283162 w 977755"/>
                <a:gd name="connsiteY464" fmla="*/ 50822 h 361466"/>
                <a:gd name="connsiteX465" fmla="*/ 295368 w 977755"/>
                <a:gd name="connsiteY465" fmla="*/ 63028 h 361466"/>
                <a:gd name="connsiteX466" fmla="*/ 283162 w 977755"/>
                <a:gd name="connsiteY466" fmla="*/ 75234 h 361466"/>
                <a:gd name="connsiteX467" fmla="*/ 270956 w 977755"/>
                <a:gd name="connsiteY467" fmla="*/ 63028 h 361466"/>
                <a:gd name="connsiteX468" fmla="*/ 283162 w 977755"/>
                <a:gd name="connsiteY468" fmla="*/ 50822 h 361466"/>
                <a:gd name="connsiteX469" fmla="*/ 361536 w 977755"/>
                <a:gd name="connsiteY469" fmla="*/ 49466 h 361466"/>
                <a:gd name="connsiteX470" fmla="*/ 375098 w 977755"/>
                <a:gd name="connsiteY470" fmla="*/ 63028 h 361466"/>
                <a:gd name="connsiteX471" fmla="*/ 361536 w 977755"/>
                <a:gd name="connsiteY471" fmla="*/ 76590 h 361466"/>
                <a:gd name="connsiteX472" fmla="*/ 347974 w 977755"/>
                <a:gd name="connsiteY472" fmla="*/ 63028 h 361466"/>
                <a:gd name="connsiteX473" fmla="*/ 361536 w 977755"/>
                <a:gd name="connsiteY473" fmla="*/ 49466 h 361466"/>
                <a:gd name="connsiteX474" fmla="*/ 518428 w 977755"/>
                <a:gd name="connsiteY474" fmla="*/ 46396 h 361466"/>
                <a:gd name="connsiteX475" fmla="*/ 535060 w 977755"/>
                <a:gd name="connsiteY475" fmla="*/ 63027 h 361466"/>
                <a:gd name="connsiteX476" fmla="*/ 518428 w 977755"/>
                <a:gd name="connsiteY476" fmla="*/ 79659 h 361466"/>
                <a:gd name="connsiteX477" fmla="*/ 501797 w 977755"/>
                <a:gd name="connsiteY477" fmla="*/ 63027 h 361466"/>
                <a:gd name="connsiteX478" fmla="*/ 518428 w 977755"/>
                <a:gd name="connsiteY478" fmla="*/ 46396 h 361466"/>
                <a:gd name="connsiteX479" fmla="*/ 596946 w 977755"/>
                <a:gd name="connsiteY479" fmla="*/ 44612 h 361466"/>
                <a:gd name="connsiteX480" fmla="*/ 615362 w 977755"/>
                <a:gd name="connsiteY480" fmla="*/ 63028 h 361466"/>
                <a:gd name="connsiteX481" fmla="*/ 596946 w 977755"/>
                <a:gd name="connsiteY481" fmla="*/ 81444 h 361466"/>
                <a:gd name="connsiteX482" fmla="*/ 578530 w 977755"/>
                <a:gd name="connsiteY482" fmla="*/ 63028 h 361466"/>
                <a:gd name="connsiteX483" fmla="*/ 596946 w 977755"/>
                <a:gd name="connsiteY483" fmla="*/ 44612 h 361466"/>
                <a:gd name="connsiteX484" fmla="*/ 753766 w 977755"/>
                <a:gd name="connsiteY484" fmla="*/ 40400 h 361466"/>
                <a:gd name="connsiteX485" fmla="*/ 776394 w 977755"/>
                <a:gd name="connsiteY485" fmla="*/ 63027 h 361466"/>
                <a:gd name="connsiteX486" fmla="*/ 753766 w 977755"/>
                <a:gd name="connsiteY486" fmla="*/ 85655 h 361466"/>
                <a:gd name="connsiteX487" fmla="*/ 731139 w 977755"/>
                <a:gd name="connsiteY487" fmla="*/ 63027 h 361466"/>
                <a:gd name="connsiteX488" fmla="*/ 753766 w 977755"/>
                <a:gd name="connsiteY488" fmla="*/ 40400 h 361466"/>
                <a:gd name="connsiteX489" fmla="*/ 832283 w 977755"/>
                <a:gd name="connsiteY489" fmla="*/ 37973 h 361466"/>
                <a:gd name="connsiteX490" fmla="*/ 857337 w 977755"/>
                <a:gd name="connsiteY490" fmla="*/ 63027 h 361466"/>
                <a:gd name="connsiteX491" fmla="*/ 832283 w 977755"/>
                <a:gd name="connsiteY491" fmla="*/ 88153 h 361466"/>
                <a:gd name="connsiteX492" fmla="*/ 807229 w 977755"/>
                <a:gd name="connsiteY492" fmla="*/ 63027 h 361466"/>
                <a:gd name="connsiteX493" fmla="*/ 832283 w 977755"/>
                <a:gd name="connsiteY493" fmla="*/ 37973 h 361466"/>
                <a:gd name="connsiteX494" fmla="*/ 8566 w 977755"/>
                <a:gd name="connsiteY494" fmla="*/ 15275 h 361466"/>
                <a:gd name="connsiteX495" fmla="*/ 15632 w 977755"/>
                <a:gd name="connsiteY495" fmla="*/ 19058 h 361466"/>
                <a:gd name="connsiteX496" fmla="*/ 17060 w 977755"/>
                <a:gd name="connsiteY496" fmla="*/ 23841 h 361466"/>
                <a:gd name="connsiteX497" fmla="*/ 16917 w 977755"/>
                <a:gd name="connsiteY497" fmla="*/ 25554 h 361466"/>
                <a:gd name="connsiteX498" fmla="*/ 15632 w 977755"/>
                <a:gd name="connsiteY498" fmla="*/ 28623 h 361466"/>
                <a:gd name="connsiteX499" fmla="*/ 8566 w 977755"/>
                <a:gd name="connsiteY499" fmla="*/ 32406 h 361466"/>
                <a:gd name="connsiteX500" fmla="*/ 6852 w 977755"/>
                <a:gd name="connsiteY500" fmla="*/ 32192 h 361466"/>
                <a:gd name="connsiteX501" fmla="*/ 2498 w 977755"/>
                <a:gd name="connsiteY501" fmla="*/ 29836 h 361466"/>
                <a:gd name="connsiteX502" fmla="*/ 1428 w 977755"/>
                <a:gd name="connsiteY502" fmla="*/ 28623 h 361466"/>
                <a:gd name="connsiteX503" fmla="*/ 143 w 977755"/>
                <a:gd name="connsiteY503" fmla="*/ 25554 h 361466"/>
                <a:gd name="connsiteX504" fmla="*/ 0 w 977755"/>
                <a:gd name="connsiteY504" fmla="*/ 23841 h 361466"/>
                <a:gd name="connsiteX505" fmla="*/ 143 w 977755"/>
                <a:gd name="connsiteY505" fmla="*/ 22127 h 361466"/>
                <a:gd name="connsiteX506" fmla="*/ 1428 w 977755"/>
                <a:gd name="connsiteY506" fmla="*/ 19058 h 361466"/>
                <a:gd name="connsiteX507" fmla="*/ 2498 w 977755"/>
                <a:gd name="connsiteY507" fmla="*/ 17773 h 361466"/>
                <a:gd name="connsiteX508" fmla="*/ 6852 w 977755"/>
                <a:gd name="connsiteY508" fmla="*/ 15418 h 361466"/>
                <a:gd name="connsiteX509" fmla="*/ 8566 w 977755"/>
                <a:gd name="connsiteY509" fmla="*/ 15275 h 361466"/>
                <a:gd name="connsiteX510" fmla="*/ 87011 w 977755"/>
                <a:gd name="connsiteY510" fmla="*/ 14347 h 361466"/>
                <a:gd name="connsiteX511" fmla="*/ 96505 w 977755"/>
                <a:gd name="connsiteY511" fmla="*/ 23840 h 361466"/>
                <a:gd name="connsiteX512" fmla="*/ 96291 w 977755"/>
                <a:gd name="connsiteY512" fmla="*/ 25768 h 361466"/>
                <a:gd name="connsiteX513" fmla="*/ 87011 w 977755"/>
                <a:gd name="connsiteY513" fmla="*/ 33334 h 361466"/>
                <a:gd name="connsiteX514" fmla="*/ 77732 w 977755"/>
                <a:gd name="connsiteY514" fmla="*/ 25768 h 361466"/>
                <a:gd name="connsiteX515" fmla="*/ 77518 w 977755"/>
                <a:gd name="connsiteY515" fmla="*/ 23840 h 361466"/>
                <a:gd name="connsiteX516" fmla="*/ 87011 w 977755"/>
                <a:gd name="connsiteY516" fmla="*/ 14347 h 361466"/>
                <a:gd name="connsiteX517" fmla="*/ 243832 w 977755"/>
                <a:gd name="connsiteY517" fmla="*/ 12205 h 361466"/>
                <a:gd name="connsiteX518" fmla="*/ 255467 w 977755"/>
                <a:gd name="connsiteY518" fmla="*/ 23840 h 361466"/>
                <a:gd name="connsiteX519" fmla="*/ 255253 w 977755"/>
                <a:gd name="connsiteY519" fmla="*/ 26195 h 361466"/>
                <a:gd name="connsiteX520" fmla="*/ 243832 w 977755"/>
                <a:gd name="connsiteY520" fmla="*/ 35475 h 361466"/>
                <a:gd name="connsiteX521" fmla="*/ 232411 w 977755"/>
                <a:gd name="connsiteY521" fmla="*/ 26195 h 361466"/>
                <a:gd name="connsiteX522" fmla="*/ 232197 w 977755"/>
                <a:gd name="connsiteY522" fmla="*/ 23840 h 361466"/>
                <a:gd name="connsiteX523" fmla="*/ 243832 w 977755"/>
                <a:gd name="connsiteY523" fmla="*/ 12205 h 361466"/>
                <a:gd name="connsiteX524" fmla="*/ 322349 w 977755"/>
                <a:gd name="connsiteY524" fmla="*/ 10921 h 361466"/>
                <a:gd name="connsiteX525" fmla="*/ 329559 w 977755"/>
                <a:gd name="connsiteY525" fmla="*/ 13134 h 361466"/>
                <a:gd name="connsiteX526" fmla="*/ 335198 w 977755"/>
                <a:gd name="connsiteY526" fmla="*/ 23841 h 361466"/>
                <a:gd name="connsiteX527" fmla="*/ 334912 w 977755"/>
                <a:gd name="connsiteY527" fmla="*/ 26410 h 361466"/>
                <a:gd name="connsiteX528" fmla="*/ 329559 w 977755"/>
                <a:gd name="connsiteY528" fmla="*/ 34476 h 361466"/>
                <a:gd name="connsiteX529" fmla="*/ 322349 w 977755"/>
                <a:gd name="connsiteY529" fmla="*/ 36689 h 361466"/>
                <a:gd name="connsiteX530" fmla="*/ 319780 w 977755"/>
                <a:gd name="connsiteY530" fmla="*/ 36404 h 361466"/>
                <a:gd name="connsiteX531" fmla="*/ 309787 w 977755"/>
                <a:gd name="connsiteY531" fmla="*/ 26410 h 361466"/>
                <a:gd name="connsiteX532" fmla="*/ 309501 w 977755"/>
                <a:gd name="connsiteY532" fmla="*/ 23841 h 361466"/>
                <a:gd name="connsiteX533" fmla="*/ 319780 w 977755"/>
                <a:gd name="connsiteY533" fmla="*/ 11207 h 361466"/>
                <a:gd name="connsiteX534" fmla="*/ 322349 w 977755"/>
                <a:gd name="connsiteY534" fmla="*/ 10921 h 361466"/>
                <a:gd name="connsiteX535" fmla="*/ 479098 w 977755"/>
                <a:gd name="connsiteY535" fmla="*/ 7994 h 361466"/>
                <a:gd name="connsiteX536" fmla="*/ 492232 w 977755"/>
                <a:gd name="connsiteY536" fmla="*/ 14989 h 361466"/>
                <a:gd name="connsiteX537" fmla="*/ 494944 w 977755"/>
                <a:gd name="connsiteY537" fmla="*/ 23840 h 361466"/>
                <a:gd name="connsiteX538" fmla="*/ 494659 w 977755"/>
                <a:gd name="connsiteY538" fmla="*/ 27052 h 361466"/>
                <a:gd name="connsiteX539" fmla="*/ 492303 w 977755"/>
                <a:gd name="connsiteY539" fmla="*/ 32691 h 361466"/>
                <a:gd name="connsiteX540" fmla="*/ 479098 w 977755"/>
                <a:gd name="connsiteY540" fmla="*/ 39615 h 361466"/>
                <a:gd name="connsiteX541" fmla="*/ 475886 w 977755"/>
                <a:gd name="connsiteY541" fmla="*/ 39258 h 361466"/>
                <a:gd name="connsiteX542" fmla="*/ 467891 w 977755"/>
                <a:gd name="connsiteY542" fmla="*/ 34975 h 361466"/>
                <a:gd name="connsiteX543" fmla="*/ 465964 w 977755"/>
                <a:gd name="connsiteY543" fmla="*/ 32620 h 361466"/>
                <a:gd name="connsiteX544" fmla="*/ 463608 w 977755"/>
                <a:gd name="connsiteY544" fmla="*/ 26981 h 361466"/>
                <a:gd name="connsiteX545" fmla="*/ 463323 w 977755"/>
                <a:gd name="connsiteY545" fmla="*/ 23769 h 361466"/>
                <a:gd name="connsiteX546" fmla="*/ 463608 w 977755"/>
                <a:gd name="connsiteY546" fmla="*/ 20557 h 361466"/>
                <a:gd name="connsiteX547" fmla="*/ 465964 w 977755"/>
                <a:gd name="connsiteY547" fmla="*/ 14918 h 361466"/>
                <a:gd name="connsiteX548" fmla="*/ 467891 w 977755"/>
                <a:gd name="connsiteY548" fmla="*/ 12562 h 361466"/>
                <a:gd name="connsiteX549" fmla="*/ 475886 w 977755"/>
                <a:gd name="connsiteY549" fmla="*/ 8280 h 361466"/>
                <a:gd name="connsiteX550" fmla="*/ 479098 w 977755"/>
                <a:gd name="connsiteY550" fmla="*/ 7994 h 361466"/>
                <a:gd name="connsiteX551" fmla="*/ 557687 w 977755"/>
                <a:gd name="connsiteY551" fmla="*/ 6352 h 361466"/>
                <a:gd name="connsiteX552" fmla="*/ 575175 w 977755"/>
                <a:gd name="connsiteY552" fmla="*/ 23840 h 361466"/>
                <a:gd name="connsiteX553" fmla="*/ 574818 w 977755"/>
                <a:gd name="connsiteY553" fmla="*/ 27338 h 361466"/>
                <a:gd name="connsiteX554" fmla="*/ 557687 w 977755"/>
                <a:gd name="connsiteY554" fmla="*/ 41328 h 361466"/>
                <a:gd name="connsiteX555" fmla="*/ 540556 w 977755"/>
                <a:gd name="connsiteY555" fmla="*/ 27338 h 361466"/>
                <a:gd name="connsiteX556" fmla="*/ 540199 w 977755"/>
                <a:gd name="connsiteY556" fmla="*/ 23840 h 361466"/>
                <a:gd name="connsiteX557" fmla="*/ 557687 w 977755"/>
                <a:gd name="connsiteY557" fmla="*/ 6352 h 361466"/>
                <a:gd name="connsiteX558" fmla="*/ 714579 w 977755"/>
                <a:gd name="connsiteY558" fmla="*/ 2284 h 361466"/>
                <a:gd name="connsiteX559" fmla="*/ 736064 w 977755"/>
                <a:gd name="connsiteY559" fmla="*/ 23769 h 361466"/>
                <a:gd name="connsiteX560" fmla="*/ 735636 w 977755"/>
                <a:gd name="connsiteY560" fmla="*/ 28123 h 361466"/>
                <a:gd name="connsiteX561" fmla="*/ 714579 w 977755"/>
                <a:gd name="connsiteY561" fmla="*/ 45326 h 361466"/>
                <a:gd name="connsiteX562" fmla="*/ 693522 w 977755"/>
                <a:gd name="connsiteY562" fmla="*/ 28123 h 361466"/>
                <a:gd name="connsiteX563" fmla="*/ 693094 w 977755"/>
                <a:gd name="connsiteY563" fmla="*/ 23769 h 361466"/>
                <a:gd name="connsiteX564" fmla="*/ 714579 w 977755"/>
                <a:gd name="connsiteY564" fmla="*/ 2284 h 361466"/>
                <a:gd name="connsiteX565" fmla="*/ 793025 w 977755"/>
                <a:gd name="connsiteY565" fmla="*/ 0 h 361466"/>
                <a:gd name="connsiteX566" fmla="*/ 806373 w 977755"/>
                <a:gd name="connsiteY566" fmla="*/ 4069 h 361466"/>
                <a:gd name="connsiteX567" fmla="*/ 816865 w 977755"/>
                <a:gd name="connsiteY567" fmla="*/ 23841 h 361466"/>
                <a:gd name="connsiteX568" fmla="*/ 816366 w 977755"/>
                <a:gd name="connsiteY568" fmla="*/ 28623 h 361466"/>
                <a:gd name="connsiteX569" fmla="*/ 806373 w 977755"/>
                <a:gd name="connsiteY569" fmla="*/ 43613 h 361466"/>
                <a:gd name="connsiteX570" fmla="*/ 793025 w 977755"/>
                <a:gd name="connsiteY570" fmla="*/ 47682 h 361466"/>
                <a:gd name="connsiteX571" fmla="*/ 788242 w 977755"/>
                <a:gd name="connsiteY571" fmla="*/ 47182 h 361466"/>
                <a:gd name="connsiteX572" fmla="*/ 769684 w 977755"/>
                <a:gd name="connsiteY572" fmla="*/ 28623 h 361466"/>
                <a:gd name="connsiteX573" fmla="*/ 769184 w 977755"/>
                <a:gd name="connsiteY573" fmla="*/ 23841 h 361466"/>
                <a:gd name="connsiteX574" fmla="*/ 788242 w 977755"/>
                <a:gd name="connsiteY574" fmla="*/ 500 h 361466"/>
                <a:gd name="connsiteX575" fmla="*/ 793025 w 977755"/>
                <a:gd name="connsiteY575" fmla="*/ 0 h 361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</a:cxnLst>
              <a:rect l="l" t="t" r="r" b="b"/>
              <a:pathLst>
                <a:path w="977755" h="361466">
                  <a:moveTo>
                    <a:pt x="8566" y="329059"/>
                  </a:moveTo>
                  <a:cubicBezTo>
                    <a:pt x="11492" y="329059"/>
                    <a:pt x="14062" y="330558"/>
                    <a:pt x="15632" y="332842"/>
                  </a:cubicBezTo>
                  <a:cubicBezTo>
                    <a:pt x="16489" y="334198"/>
                    <a:pt x="17060" y="335840"/>
                    <a:pt x="17060" y="337625"/>
                  </a:cubicBezTo>
                  <a:cubicBezTo>
                    <a:pt x="17060" y="338838"/>
                    <a:pt x="16846" y="339980"/>
                    <a:pt x="16417" y="340979"/>
                  </a:cubicBezTo>
                  <a:cubicBezTo>
                    <a:pt x="16203" y="341479"/>
                    <a:pt x="15918" y="341979"/>
                    <a:pt x="15632" y="342407"/>
                  </a:cubicBezTo>
                  <a:cubicBezTo>
                    <a:pt x="15347" y="342835"/>
                    <a:pt x="14990" y="343264"/>
                    <a:pt x="14633" y="343620"/>
                  </a:cubicBezTo>
                  <a:cubicBezTo>
                    <a:pt x="13062" y="345191"/>
                    <a:pt x="10921" y="346119"/>
                    <a:pt x="8566" y="346119"/>
                  </a:cubicBezTo>
                  <a:cubicBezTo>
                    <a:pt x="7994" y="346119"/>
                    <a:pt x="7423" y="346119"/>
                    <a:pt x="6852" y="345976"/>
                  </a:cubicBezTo>
                  <a:cubicBezTo>
                    <a:pt x="5139" y="345619"/>
                    <a:pt x="3640" y="344763"/>
                    <a:pt x="2498" y="343620"/>
                  </a:cubicBezTo>
                  <a:cubicBezTo>
                    <a:pt x="2070" y="343192"/>
                    <a:pt x="1713" y="342764"/>
                    <a:pt x="1428" y="342336"/>
                  </a:cubicBezTo>
                  <a:cubicBezTo>
                    <a:pt x="1142" y="341907"/>
                    <a:pt x="857" y="341408"/>
                    <a:pt x="642" y="340908"/>
                  </a:cubicBezTo>
                  <a:cubicBezTo>
                    <a:pt x="428" y="340408"/>
                    <a:pt x="286" y="339909"/>
                    <a:pt x="143" y="339338"/>
                  </a:cubicBezTo>
                  <a:cubicBezTo>
                    <a:pt x="71" y="338767"/>
                    <a:pt x="0" y="338196"/>
                    <a:pt x="0" y="337625"/>
                  </a:cubicBezTo>
                  <a:cubicBezTo>
                    <a:pt x="0" y="336982"/>
                    <a:pt x="71" y="336411"/>
                    <a:pt x="143" y="335911"/>
                  </a:cubicBezTo>
                  <a:cubicBezTo>
                    <a:pt x="357" y="334769"/>
                    <a:pt x="785" y="333770"/>
                    <a:pt x="1428" y="332842"/>
                  </a:cubicBezTo>
                  <a:cubicBezTo>
                    <a:pt x="1784" y="332342"/>
                    <a:pt x="2141" y="331914"/>
                    <a:pt x="2498" y="331557"/>
                  </a:cubicBezTo>
                  <a:cubicBezTo>
                    <a:pt x="3712" y="330344"/>
                    <a:pt x="5211" y="329559"/>
                    <a:pt x="6852" y="329202"/>
                  </a:cubicBezTo>
                  <a:cubicBezTo>
                    <a:pt x="7423" y="329130"/>
                    <a:pt x="7994" y="329059"/>
                    <a:pt x="8566" y="329059"/>
                  </a:cubicBezTo>
                  <a:close/>
                  <a:moveTo>
                    <a:pt x="86939" y="328060"/>
                  </a:moveTo>
                  <a:cubicBezTo>
                    <a:pt x="92222" y="328060"/>
                    <a:pt x="96433" y="332343"/>
                    <a:pt x="96433" y="337554"/>
                  </a:cubicBezTo>
                  <a:cubicBezTo>
                    <a:pt x="96433" y="338910"/>
                    <a:pt x="96219" y="340123"/>
                    <a:pt x="95719" y="341265"/>
                  </a:cubicBezTo>
                  <a:cubicBezTo>
                    <a:pt x="95219" y="342407"/>
                    <a:pt x="94506" y="343407"/>
                    <a:pt x="93578" y="344263"/>
                  </a:cubicBezTo>
                  <a:cubicBezTo>
                    <a:pt x="91865" y="345976"/>
                    <a:pt x="89509" y="347047"/>
                    <a:pt x="86868" y="347047"/>
                  </a:cubicBezTo>
                  <a:cubicBezTo>
                    <a:pt x="84227" y="347047"/>
                    <a:pt x="81872" y="345976"/>
                    <a:pt x="80158" y="344263"/>
                  </a:cubicBezTo>
                  <a:cubicBezTo>
                    <a:pt x="79302" y="343407"/>
                    <a:pt x="78659" y="342407"/>
                    <a:pt x="78160" y="341265"/>
                  </a:cubicBezTo>
                  <a:cubicBezTo>
                    <a:pt x="77732" y="340123"/>
                    <a:pt x="77446" y="338838"/>
                    <a:pt x="77446" y="337554"/>
                  </a:cubicBezTo>
                  <a:cubicBezTo>
                    <a:pt x="77446" y="332271"/>
                    <a:pt x="81729" y="328060"/>
                    <a:pt x="86939" y="328060"/>
                  </a:cubicBezTo>
                  <a:close/>
                  <a:moveTo>
                    <a:pt x="243903" y="325990"/>
                  </a:moveTo>
                  <a:cubicBezTo>
                    <a:pt x="250327" y="325990"/>
                    <a:pt x="255538" y="331201"/>
                    <a:pt x="255538" y="337625"/>
                  </a:cubicBezTo>
                  <a:cubicBezTo>
                    <a:pt x="255538" y="339195"/>
                    <a:pt x="255181" y="340766"/>
                    <a:pt x="254610" y="342122"/>
                  </a:cubicBezTo>
                  <a:cubicBezTo>
                    <a:pt x="253967" y="343478"/>
                    <a:pt x="253182" y="344763"/>
                    <a:pt x="252111" y="345834"/>
                  </a:cubicBezTo>
                  <a:cubicBezTo>
                    <a:pt x="250041" y="347975"/>
                    <a:pt x="247115" y="349260"/>
                    <a:pt x="243903" y="349260"/>
                  </a:cubicBezTo>
                  <a:cubicBezTo>
                    <a:pt x="240691" y="349260"/>
                    <a:pt x="237764" y="347904"/>
                    <a:pt x="235694" y="345834"/>
                  </a:cubicBezTo>
                  <a:cubicBezTo>
                    <a:pt x="234624" y="344763"/>
                    <a:pt x="233767" y="343478"/>
                    <a:pt x="233196" y="342122"/>
                  </a:cubicBezTo>
                  <a:cubicBezTo>
                    <a:pt x="232625" y="340766"/>
                    <a:pt x="232268" y="339195"/>
                    <a:pt x="232268" y="337625"/>
                  </a:cubicBezTo>
                  <a:cubicBezTo>
                    <a:pt x="232268" y="331201"/>
                    <a:pt x="237479" y="325990"/>
                    <a:pt x="243903" y="325990"/>
                  </a:cubicBezTo>
                  <a:close/>
                  <a:moveTo>
                    <a:pt x="322349" y="324705"/>
                  </a:moveTo>
                  <a:cubicBezTo>
                    <a:pt x="324990" y="324705"/>
                    <a:pt x="327489" y="325562"/>
                    <a:pt x="329559" y="326918"/>
                  </a:cubicBezTo>
                  <a:cubicBezTo>
                    <a:pt x="332913" y="329273"/>
                    <a:pt x="335198" y="333199"/>
                    <a:pt x="335198" y="337625"/>
                  </a:cubicBezTo>
                  <a:cubicBezTo>
                    <a:pt x="335198" y="339409"/>
                    <a:pt x="334841" y="341051"/>
                    <a:pt x="334198" y="342621"/>
                  </a:cubicBezTo>
                  <a:cubicBezTo>
                    <a:pt x="333556" y="344120"/>
                    <a:pt x="332557" y="345548"/>
                    <a:pt x="331414" y="346690"/>
                  </a:cubicBezTo>
                  <a:cubicBezTo>
                    <a:pt x="330843" y="347261"/>
                    <a:pt x="330201" y="347832"/>
                    <a:pt x="329559" y="348260"/>
                  </a:cubicBezTo>
                  <a:cubicBezTo>
                    <a:pt x="327489" y="349688"/>
                    <a:pt x="324990" y="350473"/>
                    <a:pt x="322349" y="350473"/>
                  </a:cubicBezTo>
                  <a:cubicBezTo>
                    <a:pt x="321493" y="350473"/>
                    <a:pt x="320636" y="350330"/>
                    <a:pt x="319780" y="350188"/>
                  </a:cubicBezTo>
                  <a:cubicBezTo>
                    <a:pt x="317281" y="349688"/>
                    <a:pt x="314997" y="348403"/>
                    <a:pt x="313284" y="346690"/>
                  </a:cubicBezTo>
                  <a:cubicBezTo>
                    <a:pt x="312071" y="345548"/>
                    <a:pt x="311143" y="344192"/>
                    <a:pt x="310500" y="342621"/>
                  </a:cubicBezTo>
                  <a:cubicBezTo>
                    <a:pt x="309858" y="341122"/>
                    <a:pt x="309501" y="339409"/>
                    <a:pt x="309501" y="337625"/>
                  </a:cubicBezTo>
                  <a:cubicBezTo>
                    <a:pt x="309501" y="331415"/>
                    <a:pt x="313927" y="326204"/>
                    <a:pt x="319780" y="324990"/>
                  </a:cubicBezTo>
                  <a:cubicBezTo>
                    <a:pt x="320565" y="324776"/>
                    <a:pt x="321493" y="324705"/>
                    <a:pt x="322349" y="324705"/>
                  </a:cubicBezTo>
                  <a:close/>
                  <a:moveTo>
                    <a:pt x="479098" y="321707"/>
                  </a:moveTo>
                  <a:cubicBezTo>
                    <a:pt x="484594" y="321707"/>
                    <a:pt x="489376" y="324491"/>
                    <a:pt x="492232" y="328702"/>
                  </a:cubicBezTo>
                  <a:cubicBezTo>
                    <a:pt x="493945" y="331272"/>
                    <a:pt x="494944" y="334270"/>
                    <a:pt x="494944" y="337553"/>
                  </a:cubicBezTo>
                  <a:cubicBezTo>
                    <a:pt x="494944" y="339695"/>
                    <a:pt x="494516" y="341836"/>
                    <a:pt x="493731" y="343692"/>
                  </a:cubicBezTo>
                  <a:cubicBezTo>
                    <a:pt x="493374" y="344691"/>
                    <a:pt x="492874" y="345548"/>
                    <a:pt x="492303" y="346404"/>
                  </a:cubicBezTo>
                  <a:cubicBezTo>
                    <a:pt x="491732" y="347261"/>
                    <a:pt x="491090" y="348046"/>
                    <a:pt x="490304" y="348760"/>
                  </a:cubicBezTo>
                  <a:cubicBezTo>
                    <a:pt x="487449" y="351615"/>
                    <a:pt x="483452" y="353400"/>
                    <a:pt x="479098" y="353400"/>
                  </a:cubicBezTo>
                  <a:cubicBezTo>
                    <a:pt x="477956" y="353400"/>
                    <a:pt x="476885" y="353257"/>
                    <a:pt x="475886" y="353043"/>
                  </a:cubicBezTo>
                  <a:cubicBezTo>
                    <a:pt x="472816" y="352472"/>
                    <a:pt x="470033" y="350901"/>
                    <a:pt x="467891" y="348760"/>
                  </a:cubicBezTo>
                  <a:cubicBezTo>
                    <a:pt x="467177" y="348046"/>
                    <a:pt x="466535" y="347261"/>
                    <a:pt x="465964" y="346404"/>
                  </a:cubicBezTo>
                  <a:cubicBezTo>
                    <a:pt x="465393" y="345548"/>
                    <a:pt x="464965" y="344620"/>
                    <a:pt x="464536" y="343692"/>
                  </a:cubicBezTo>
                  <a:cubicBezTo>
                    <a:pt x="464108" y="342693"/>
                    <a:pt x="463823" y="341693"/>
                    <a:pt x="463608" y="340694"/>
                  </a:cubicBezTo>
                  <a:cubicBezTo>
                    <a:pt x="463466" y="339623"/>
                    <a:pt x="463323" y="338553"/>
                    <a:pt x="463323" y="337482"/>
                  </a:cubicBezTo>
                  <a:cubicBezTo>
                    <a:pt x="463323" y="336340"/>
                    <a:pt x="463394" y="335269"/>
                    <a:pt x="463608" y="334270"/>
                  </a:cubicBezTo>
                  <a:cubicBezTo>
                    <a:pt x="464037" y="332200"/>
                    <a:pt x="464822" y="330344"/>
                    <a:pt x="465964" y="328631"/>
                  </a:cubicBezTo>
                  <a:cubicBezTo>
                    <a:pt x="466535" y="327774"/>
                    <a:pt x="467177" y="326989"/>
                    <a:pt x="467891" y="326275"/>
                  </a:cubicBezTo>
                  <a:cubicBezTo>
                    <a:pt x="470033" y="324134"/>
                    <a:pt x="472816" y="322635"/>
                    <a:pt x="475886" y="321993"/>
                  </a:cubicBezTo>
                  <a:cubicBezTo>
                    <a:pt x="476956" y="321850"/>
                    <a:pt x="478027" y="321707"/>
                    <a:pt x="479098" y="321707"/>
                  </a:cubicBezTo>
                  <a:close/>
                  <a:moveTo>
                    <a:pt x="557687" y="320066"/>
                  </a:moveTo>
                  <a:cubicBezTo>
                    <a:pt x="567323" y="320066"/>
                    <a:pt x="575175" y="327918"/>
                    <a:pt x="575175" y="337554"/>
                  </a:cubicBezTo>
                  <a:cubicBezTo>
                    <a:pt x="575175" y="339981"/>
                    <a:pt x="574675" y="342336"/>
                    <a:pt x="573819" y="344406"/>
                  </a:cubicBezTo>
                  <a:cubicBezTo>
                    <a:pt x="572891" y="346476"/>
                    <a:pt x="571606" y="348404"/>
                    <a:pt x="570178" y="349974"/>
                  </a:cubicBezTo>
                  <a:cubicBezTo>
                    <a:pt x="566966" y="353115"/>
                    <a:pt x="562612" y="355113"/>
                    <a:pt x="557758" y="355113"/>
                  </a:cubicBezTo>
                  <a:cubicBezTo>
                    <a:pt x="552905" y="355113"/>
                    <a:pt x="548479" y="353115"/>
                    <a:pt x="545338" y="349974"/>
                  </a:cubicBezTo>
                  <a:cubicBezTo>
                    <a:pt x="543697" y="348404"/>
                    <a:pt x="542412" y="346476"/>
                    <a:pt x="541555" y="344406"/>
                  </a:cubicBezTo>
                  <a:cubicBezTo>
                    <a:pt x="540699" y="342265"/>
                    <a:pt x="540199" y="339981"/>
                    <a:pt x="540199" y="337554"/>
                  </a:cubicBezTo>
                  <a:cubicBezTo>
                    <a:pt x="540199" y="327918"/>
                    <a:pt x="548051" y="320066"/>
                    <a:pt x="557687" y="320066"/>
                  </a:cubicBezTo>
                  <a:close/>
                  <a:moveTo>
                    <a:pt x="714579" y="316140"/>
                  </a:moveTo>
                  <a:cubicBezTo>
                    <a:pt x="726428" y="316140"/>
                    <a:pt x="736064" y="325776"/>
                    <a:pt x="736064" y="337625"/>
                  </a:cubicBezTo>
                  <a:cubicBezTo>
                    <a:pt x="736064" y="340552"/>
                    <a:pt x="735422" y="343407"/>
                    <a:pt x="734351" y="345977"/>
                  </a:cubicBezTo>
                  <a:cubicBezTo>
                    <a:pt x="733281" y="348546"/>
                    <a:pt x="731710" y="350830"/>
                    <a:pt x="729854" y="352829"/>
                  </a:cubicBezTo>
                  <a:cubicBezTo>
                    <a:pt x="726000" y="356684"/>
                    <a:pt x="720575" y="359111"/>
                    <a:pt x="714651" y="359111"/>
                  </a:cubicBezTo>
                  <a:cubicBezTo>
                    <a:pt x="708726" y="359111"/>
                    <a:pt x="703373" y="356755"/>
                    <a:pt x="699447" y="352829"/>
                  </a:cubicBezTo>
                  <a:cubicBezTo>
                    <a:pt x="697448" y="350902"/>
                    <a:pt x="695878" y="348546"/>
                    <a:pt x="694807" y="345977"/>
                  </a:cubicBezTo>
                  <a:cubicBezTo>
                    <a:pt x="693665" y="343407"/>
                    <a:pt x="693094" y="340623"/>
                    <a:pt x="693094" y="337625"/>
                  </a:cubicBezTo>
                  <a:cubicBezTo>
                    <a:pt x="693094" y="325776"/>
                    <a:pt x="702730" y="316140"/>
                    <a:pt x="714579" y="316140"/>
                  </a:cubicBezTo>
                  <a:close/>
                  <a:moveTo>
                    <a:pt x="793025" y="313784"/>
                  </a:moveTo>
                  <a:cubicBezTo>
                    <a:pt x="797950" y="313784"/>
                    <a:pt x="802590" y="315283"/>
                    <a:pt x="806373" y="317853"/>
                  </a:cubicBezTo>
                  <a:cubicBezTo>
                    <a:pt x="812725" y="322135"/>
                    <a:pt x="816865" y="329416"/>
                    <a:pt x="816865" y="337625"/>
                  </a:cubicBezTo>
                  <a:cubicBezTo>
                    <a:pt x="816865" y="340908"/>
                    <a:pt x="816223" y="344049"/>
                    <a:pt x="815010" y="346904"/>
                  </a:cubicBezTo>
                  <a:cubicBezTo>
                    <a:pt x="813796" y="349759"/>
                    <a:pt x="812012" y="352329"/>
                    <a:pt x="809870" y="354470"/>
                  </a:cubicBezTo>
                  <a:cubicBezTo>
                    <a:pt x="808800" y="355541"/>
                    <a:pt x="807586" y="356469"/>
                    <a:pt x="806373" y="357397"/>
                  </a:cubicBezTo>
                  <a:cubicBezTo>
                    <a:pt x="802518" y="359967"/>
                    <a:pt x="797950" y="361466"/>
                    <a:pt x="793025" y="361466"/>
                  </a:cubicBezTo>
                  <a:cubicBezTo>
                    <a:pt x="791383" y="361466"/>
                    <a:pt x="789813" y="361251"/>
                    <a:pt x="788242" y="360966"/>
                  </a:cubicBezTo>
                  <a:cubicBezTo>
                    <a:pt x="783603" y="360038"/>
                    <a:pt x="779391" y="357682"/>
                    <a:pt x="776179" y="354470"/>
                  </a:cubicBezTo>
                  <a:cubicBezTo>
                    <a:pt x="773966" y="352329"/>
                    <a:pt x="772253" y="349759"/>
                    <a:pt x="771040" y="346904"/>
                  </a:cubicBezTo>
                  <a:cubicBezTo>
                    <a:pt x="769826" y="344049"/>
                    <a:pt x="769184" y="340908"/>
                    <a:pt x="769184" y="337625"/>
                  </a:cubicBezTo>
                  <a:cubicBezTo>
                    <a:pt x="769184" y="326133"/>
                    <a:pt x="777393" y="316496"/>
                    <a:pt x="788242" y="314284"/>
                  </a:cubicBezTo>
                  <a:cubicBezTo>
                    <a:pt x="789741" y="313927"/>
                    <a:pt x="791383" y="313784"/>
                    <a:pt x="793025" y="313784"/>
                  </a:cubicBezTo>
                  <a:close/>
                  <a:moveTo>
                    <a:pt x="47753" y="289372"/>
                  </a:moveTo>
                  <a:cubicBezTo>
                    <a:pt x="52749" y="289372"/>
                    <a:pt x="56747" y="293369"/>
                    <a:pt x="56747" y="298366"/>
                  </a:cubicBezTo>
                  <a:cubicBezTo>
                    <a:pt x="56747" y="303362"/>
                    <a:pt x="52749" y="307360"/>
                    <a:pt x="47753" y="307360"/>
                  </a:cubicBezTo>
                  <a:cubicBezTo>
                    <a:pt x="42756" y="307360"/>
                    <a:pt x="38759" y="303362"/>
                    <a:pt x="38759" y="298366"/>
                  </a:cubicBezTo>
                  <a:cubicBezTo>
                    <a:pt x="38759" y="293369"/>
                    <a:pt x="42756" y="289372"/>
                    <a:pt x="47753" y="289372"/>
                  </a:cubicBezTo>
                  <a:close/>
                  <a:moveTo>
                    <a:pt x="126198" y="288373"/>
                  </a:moveTo>
                  <a:cubicBezTo>
                    <a:pt x="131694" y="288373"/>
                    <a:pt x="136191" y="292870"/>
                    <a:pt x="136191" y="298366"/>
                  </a:cubicBezTo>
                  <a:cubicBezTo>
                    <a:pt x="136191" y="303862"/>
                    <a:pt x="131694" y="308359"/>
                    <a:pt x="126198" y="308359"/>
                  </a:cubicBezTo>
                  <a:cubicBezTo>
                    <a:pt x="120631" y="308359"/>
                    <a:pt x="116205" y="303862"/>
                    <a:pt x="116205" y="298366"/>
                  </a:cubicBezTo>
                  <a:cubicBezTo>
                    <a:pt x="116205" y="292799"/>
                    <a:pt x="120702" y="288373"/>
                    <a:pt x="126198" y="288373"/>
                  </a:cubicBezTo>
                  <a:close/>
                  <a:moveTo>
                    <a:pt x="283162" y="286160"/>
                  </a:moveTo>
                  <a:cubicBezTo>
                    <a:pt x="289872" y="286160"/>
                    <a:pt x="295368" y="291585"/>
                    <a:pt x="295368" y="298366"/>
                  </a:cubicBezTo>
                  <a:cubicBezTo>
                    <a:pt x="295368" y="305147"/>
                    <a:pt x="289872" y="310572"/>
                    <a:pt x="283162" y="310572"/>
                  </a:cubicBezTo>
                  <a:cubicBezTo>
                    <a:pt x="276452" y="310572"/>
                    <a:pt x="270956" y="305147"/>
                    <a:pt x="270956" y="298366"/>
                  </a:cubicBezTo>
                  <a:cubicBezTo>
                    <a:pt x="270956" y="291656"/>
                    <a:pt x="276381" y="286160"/>
                    <a:pt x="283162" y="286160"/>
                  </a:cubicBezTo>
                  <a:close/>
                  <a:moveTo>
                    <a:pt x="361536" y="284804"/>
                  </a:moveTo>
                  <a:cubicBezTo>
                    <a:pt x="369031" y="284804"/>
                    <a:pt x="375098" y="290871"/>
                    <a:pt x="375098" y="298366"/>
                  </a:cubicBezTo>
                  <a:cubicBezTo>
                    <a:pt x="375098" y="305861"/>
                    <a:pt x="369031" y="311928"/>
                    <a:pt x="361536" y="311928"/>
                  </a:cubicBezTo>
                  <a:cubicBezTo>
                    <a:pt x="354041" y="311928"/>
                    <a:pt x="347974" y="305861"/>
                    <a:pt x="347974" y="298366"/>
                  </a:cubicBezTo>
                  <a:cubicBezTo>
                    <a:pt x="347974" y="290871"/>
                    <a:pt x="354041" y="284804"/>
                    <a:pt x="361536" y="284804"/>
                  </a:cubicBezTo>
                  <a:close/>
                  <a:moveTo>
                    <a:pt x="518428" y="281735"/>
                  </a:moveTo>
                  <a:cubicBezTo>
                    <a:pt x="527636" y="281735"/>
                    <a:pt x="535060" y="289158"/>
                    <a:pt x="535060" y="298366"/>
                  </a:cubicBezTo>
                  <a:cubicBezTo>
                    <a:pt x="535060" y="307574"/>
                    <a:pt x="527636" y="314998"/>
                    <a:pt x="518428" y="314998"/>
                  </a:cubicBezTo>
                  <a:cubicBezTo>
                    <a:pt x="509220" y="314998"/>
                    <a:pt x="501797" y="307574"/>
                    <a:pt x="501797" y="298366"/>
                  </a:cubicBezTo>
                  <a:cubicBezTo>
                    <a:pt x="501797" y="289158"/>
                    <a:pt x="509220" y="281735"/>
                    <a:pt x="518428" y="281735"/>
                  </a:cubicBezTo>
                  <a:close/>
                  <a:moveTo>
                    <a:pt x="596946" y="279950"/>
                  </a:moveTo>
                  <a:cubicBezTo>
                    <a:pt x="607082" y="279950"/>
                    <a:pt x="615362" y="288159"/>
                    <a:pt x="615362" y="298366"/>
                  </a:cubicBezTo>
                  <a:cubicBezTo>
                    <a:pt x="615362" y="308573"/>
                    <a:pt x="607082" y="316782"/>
                    <a:pt x="596946" y="316782"/>
                  </a:cubicBezTo>
                  <a:cubicBezTo>
                    <a:pt x="586810" y="316782"/>
                    <a:pt x="578530" y="308573"/>
                    <a:pt x="578530" y="298366"/>
                  </a:cubicBezTo>
                  <a:cubicBezTo>
                    <a:pt x="578530" y="288230"/>
                    <a:pt x="586739" y="279950"/>
                    <a:pt x="596946" y="279950"/>
                  </a:cubicBezTo>
                  <a:close/>
                  <a:moveTo>
                    <a:pt x="753766" y="275739"/>
                  </a:moveTo>
                  <a:cubicBezTo>
                    <a:pt x="766258" y="275739"/>
                    <a:pt x="776394" y="285875"/>
                    <a:pt x="776394" y="298366"/>
                  </a:cubicBezTo>
                  <a:cubicBezTo>
                    <a:pt x="776394" y="310858"/>
                    <a:pt x="766258" y="320994"/>
                    <a:pt x="753766" y="320994"/>
                  </a:cubicBezTo>
                  <a:cubicBezTo>
                    <a:pt x="741275" y="320994"/>
                    <a:pt x="731139" y="310858"/>
                    <a:pt x="731139" y="298366"/>
                  </a:cubicBezTo>
                  <a:cubicBezTo>
                    <a:pt x="731139" y="285875"/>
                    <a:pt x="741275" y="275739"/>
                    <a:pt x="753766" y="275739"/>
                  </a:cubicBezTo>
                  <a:close/>
                  <a:moveTo>
                    <a:pt x="832283" y="273241"/>
                  </a:moveTo>
                  <a:cubicBezTo>
                    <a:pt x="846131" y="273241"/>
                    <a:pt x="857337" y="284519"/>
                    <a:pt x="857337" y="298367"/>
                  </a:cubicBezTo>
                  <a:cubicBezTo>
                    <a:pt x="857337" y="312214"/>
                    <a:pt x="846059" y="323421"/>
                    <a:pt x="832283" y="323421"/>
                  </a:cubicBezTo>
                  <a:cubicBezTo>
                    <a:pt x="818436" y="323421"/>
                    <a:pt x="807229" y="312214"/>
                    <a:pt x="807229" y="298367"/>
                  </a:cubicBezTo>
                  <a:cubicBezTo>
                    <a:pt x="807229" y="284448"/>
                    <a:pt x="818436" y="273241"/>
                    <a:pt x="832283" y="273241"/>
                  </a:cubicBezTo>
                  <a:close/>
                  <a:moveTo>
                    <a:pt x="86939" y="249685"/>
                  </a:moveTo>
                  <a:cubicBezTo>
                    <a:pt x="92222" y="249685"/>
                    <a:pt x="96433" y="253968"/>
                    <a:pt x="96433" y="259179"/>
                  </a:cubicBezTo>
                  <a:cubicBezTo>
                    <a:pt x="96433" y="264389"/>
                    <a:pt x="92222" y="268601"/>
                    <a:pt x="86939" y="268672"/>
                  </a:cubicBezTo>
                  <a:cubicBezTo>
                    <a:pt x="81657" y="268672"/>
                    <a:pt x="77446" y="264389"/>
                    <a:pt x="77446" y="259179"/>
                  </a:cubicBezTo>
                  <a:cubicBezTo>
                    <a:pt x="77446" y="253896"/>
                    <a:pt x="81729" y="249685"/>
                    <a:pt x="86939" y="249685"/>
                  </a:cubicBezTo>
                  <a:close/>
                  <a:moveTo>
                    <a:pt x="165457" y="248686"/>
                  </a:moveTo>
                  <a:cubicBezTo>
                    <a:pt x="169097" y="248686"/>
                    <a:pt x="172309" y="250542"/>
                    <a:pt x="174165" y="253326"/>
                  </a:cubicBezTo>
                  <a:cubicBezTo>
                    <a:pt x="175307" y="254967"/>
                    <a:pt x="175950" y="257037"/>
                    <a:pt x="175950" y="259179"/>
                  </a:cubicBezTo>
                  <a:cubicBezTo>
                    <a:pt x="175950" y="261320"/>
                    <a:pt x="175307" y="263390"/>
                    <a:pt x="174165" y="265032"/>
                  </a:cubicBezTo>
                  <a:cubicBezTo>
                    <a:pt x="172238" y="267816"/>
                    <a:pt x="169026" y="269672"/>
                    <a:pt x="165457" y="269814"/>
                  </a:cubicBezTo>
                  <a:cubicBezTo>
                    <a:pt x="164672" y="269814"/>
                    <a:pt x="164029" y="269743"/>
                    <a:pt x="163315" y="269600"/>
                  </a:cubicBezTo>
                  <a:cubicBezTo>
                    <a:pt x="161317" y="269172"/>
                    <a:pt x="159461" y="268173"/>
                    <a:pt x="158033" y="266745"/>
                  </a:cubicBezTo>
                  <a:cubicBezTo>
                    <a:pt x="157534" y="266245"/>
                    <a:pt x="157105" y="265746"/>
                    <a:pt x="156748" y="265175"/>
                  </a:cubicBezTo>
                  <a:cubicBezTo>
                    <a:pt x="156035" y="264033"/>
                    <a:pt x="155464" y="262748"/>
                    <a:pt x="155178" y="261392"/>
                  </a:cubicBezTo>
                  <a:cubicBezTo>
                    <a:pt x="155035" y="260678"/>
                    <a:pt x="154964" y="259964"/>
                    <a:pt x="154964" y="259250"/>
                  </a:cubicBezTo>
                  <a:cubicBezTo>
                    <a:pt x="154964" y="258465"/>
                    <a:pt x="155035" y="257823"/>
                    <a:pt x="155178" y="257109"/>
                  </a:cubicBezTo>
                  <a:cubicBezTo>
                    <a:pt x="155464" y="255681"/>
                    <a:pt x="155963" y="254468"/>
                    <a:pt x="156748" y="253326"/>
                  </a:cubicBezTo>
                  <a:cubicBezTo>
                    <a:pt x="157105" y="252755"/>
                    <a:pt x="157534" y="252255"/>
                    <a:pt x="158033" y="251755"/>
                  </a:cubicBezTo>
                  <a:cubicBezTo>
                    <a:pt x="159461" y="250328"/>
                    <a:pt x="161245" y="249328"/>
                    <a:pt x="163315" y="248900"/>
                  </a:cubicBezTo>
                  <a:cubicBezTo>
                    <a:pt x="164029" y="248757"/>
                    <a:pt x="164743" y="248686"/>
                    <a:pt x="165457" y="248686"/>
                  </a:cubicBezTo>
                  <a:close/>
                  <a:moveTo>
                    <a:pt x="322349" y="246259"/>
                  </a:moveTo>
                  <a:cubicBezTo>
                    <a:pt x="324990" y="246259"/>
                    <a:pt x="327489" y="247116"/>
                    <a:pt x="329559" y="248472"/>
                  </a:cubicBezTo>
                  <a:cubicBezTo>
                    <a:pt x="332913" y="250827"/>
                    <a:pt x="335198" y="254753"/>
                    <a:pt x="335198" y="259179"/>
                  </a:cubicBezTo>
                  <a:cubicBezTo>
                    <a:pt x="335198" y="263604"/>
                    <a:pt x="332985" y="267530"/>
                    <a:pt x="329559" y="269886"/>
                  </a:cubicBezTo>
                  <a:cubicBezTo>
                    <a:pt x="327489" y="271313"/>
                    <a:pt x="324990" y="272098"/>
                    <a:pt x="322349" y="272098"/>
                  </a:cubicBezTo>
                  <a:cubicBezTo>
                    <a:pt x="321493" y="272098"/>
                    <a:pt x="320636" y="271956"/>
                    <a:pt x="319780" y="271813"/>
                  </a:cubicBezTo>
                  <a:cubicBezTo>
                    <a:pt x="313927" y="270599"/>
                    <a:pt x="309501" y="265389"/>
                    <a:pt x="309501" y="259179"/>
                  </a:cubicBezTo>
                  <a:cubicBezTo>
                    <a:pt x="309501" y="252969"/>
                    <a:pt x="313927" y="247758"/>
                    <a:pt x="319780" y="246545"/>
                  </a:cubicBezTo>
                  <a:cubicBezTo>
                    <a:pt x="320565" y="246330"/>
                    <a:pt x="321493" y="246259"/>
                    <a:pt x="322349" y="246259"/>
                  </a:cubicBezTo>
                  <a:close/>
                  <a:moveTo>
                    <a:pt x="400795" y="244903"/>
                  </a:moveTo>
                  <a:cubicBezTo>
                    <a:pt x="408718" y="244903"/>
                    <a:pt x="415071" y="251327"/>
                    <a:pt x="415071" y="259179"/>
                  </a:cubicBezTo>
                  <a:cubicBezTo>
                    <a:pt x="415071" y="267031"/>
                    <a:pt x="408647" y="273455"/>
                    <a:pt x="400795" y="273455"/>
                  </a:cubicBezTo>
                  <a:cubicBezTo>
                    <a:pt x="392943" y="273455"/>
                    <a:pt x="386519" y="267031"/>
                    <a:pt x="386519" y="259179"/>
                  </a:cubicBezTo>
                  <a:cubicBezTo>
                    <a:pt x="386519" y="251256"/>
                    <a:pt x="392943" y="244903"/>
                    <a:pt x="400795" y="244903"/>
                  </a:cubicBezTo>
                  <a:close/>
                  <a:moveTo>
                    <a:pt x="557687" y="241691"/>
                  </a:moveTo>
                  <a:cubicBezTo>
                    <a:pt x="567323" y="241691"/>
                    <a:pt x="575175" y="249543"/>
                    <a:pt x="575175" y="259179"/>
                  </a:cubicBezTo>
                  <a:cubicBezTo>
                    <a:pt x="575175" y="268815"/>
                    <a:pt x="567323" y="276667"/>
                    <a:pt x="557687" y="276667"/>
                  </a:cubicBezTo>
                  <a:cubicBezTo>
                    <a:pt x="548051" y="276667"/>
                    <a:pt x="540199" y="268815"/>
                    <a:pt x="540199" y="259179"/>
                  </a:cubicBezTo>
                  <a:cubicBezTo>
                    <a:pt x="540199" y="249543"/>
                    <a:pt x="548051" y="241691"/>
                    <a:pt x="557687" y="241691"/>
                  </a:cubicBezTo>
                  <a:close/>
                  <a:moveTo>
                    <a:pt x="636061" y="239764"/>
                  </a:moveTo>
                  <a:cubicBezTo>
                    <a:pt x="642771" y="239764"/>
                    <a:pt x="648695" y="243190"/>
                    <a:pt x="652193" y="248330"/>
                  </a:cubicBezTo>
                  <a:cubicBezTo>
                    <a:pt x="654263" y="251399"/>
                    <a:pt x="655476" y="255182"/>
                    <a:pt x="655476" y="259179"/>
                  </a:cubicBezTo>
                  <a:cubicBezTo>
                    <a:pt x="655476" y="263177"/>
                    <a:pt x="654263" y="266960"/>
                    <a:pt x="652193" y="270029"/>
                  </a:cubicBezTo>
                  <a:cubicBezTo>
                    <a:pt x="648695" y="275168"/>
                    <a:pt x="642842" y="278594"/>
                    <a:pt x="636061" y="278594"/>
                  </a:cubicBezTo>
                  <a:cubicBezTo>
                    <a:pt x="634705" y="278594"/>
                    <a:pt x="633420" y="278452"/>
                    <a:pt x="632135" y="278166"/>
                  </a:cubicBezTo>
                  <a:cubicBezTo>
                    <a:pt x="628352" y="277381"/>
                    <a:pt x="624997" y="275525"/>
                    <a:pt x="622356" y="272884"/>
                  </a:cubicBezTo>
                  <a:cubicBezTo>
                    <a:pt x="621500" y="272028"/>
                    <a:pt x="620715" y="271028"/>
                    <a:pt x="620001" y="270029"/>
                  </a:cubicBezTo>
                  <a:cubicBezTo>
                    <a:pt x="618573" y="267959"/>
                    <a:pt x="617574" y="265603"/>
                    <a:pt x="617074" y="263105"/>
                  </a:cubicBezTo>
                  <a:cubicBezTo>
                    <a:pt x="616789" y="261820"/>
                    <a:pt x="616646" y="260535"/>
                    <a:pt x="616646" y="259179"/>
                  </a:cubicBezTo>
                  <a:cubicBezTo>
                    <a:pt x="616646" y="257823"/>
                    <a:pt x="616789" y="256538"/>
                    <a:pt x="617074" y="255253"/>
                  </a:cubicBezTo>
                  <a:cubicBezTo>
                    <a:pt x="617574" y="252755"/>
                    <a:pt x="618573" y="250400"/>
                    <a:pt x="620001" y="248330"/>
                  </a:cubicBezTo>
                  <a:cubicBezTo>
                    <a:pt x="620715" y="247330"/>
                    <a:pt x="621500" y="246331"/>
                    <a:pt x="622356" y="245474"/>
                  </a:cubicBezTo>
                  <a:cubicBezTo>
                    <a:pt x="624926" y="242833"/>
                    <a:pt x="628352" y="240977"/>
                    <a:pt x="632135" y="240192"/>
                  </a:cubicBezTo>
                  <a:cubicBezTo>
                    <a:pt x="633420" y="239907"/>
                    <a:pt x="634705" y="239764"/>
                    <a:pt x="636061" y="239764"/>
                  </a:cubicBezTo>
                  <a:close/>
                  <a:moveTo>
                    <a:pt x="793025" y="235338"/>
                  </a:moveTo>
                  <a:cubicBezTo>
                    <a:pt x="797950" y="235338"/>
                    <a:pt x="802590" y="236837"/>
                    <a:pt x="806373" y="239407"/>
                  </a:cubicBezTo>
                  <a:cubicBezTo>
                    <a:pt x="812725" y="243689"/>
                    <a:pt x="816865" y="250970"/>
                    <a:pt x="816865" y="259179"/>
                  </a:cubicBezTo>
                  <a:cubicBezTo>
                    <a:pt x="816865" y="267387"/>
                    <a:pt x="812654" y="274597"/>
                    <a:pt x="806373" y="278951"/>
                  </a:cubicBezTo>
                  <a:cubicBezTo>
                    <a:pt x="802518" y="281521"/>
                    <a:pt x="797950" y="283020"/>
                    <a:pt x="793025" y="283020"/>
                  </a:cubicBezTo>
                  <a:cubicBezTo>
                    <a:pt x="791383" y="283020"/>
                    <a:pt x="789813" y="282805"/>
                    <a:pt x="788242" y="282520"/>
                  </a:cubicBezTo>
                  <a:cubicBezTo>
                    <a:pt x="777321" y="280307"/>
                    <a:pt x="769184" y="270671"/>
                    <a:pt x="769184" y="259179"/>
                  </a:cubicBezTo>
                  <a:cubicBezTo>
                    <a:pt x="769184" y="247687"/>
                    <a:pt x="777393" y="238050"/>
                    <a:pt x="788242" y="235838"/>
                  </a:cubicBezTo>
                  <a:cubicBezTo>
                    <a:pt x="789741" y="235481"/>
                    <a:pt x="791383" y="235338"/>
                    <a:pt x="793025" y="235338"/>
                  </a:cubicBezTo>
                  <a:close/>
                  <a:moveTo>
                    <a:pt x="871470" y="232768"/>
                  </a:moveTo>
                  <a:cubicBezTo>
                    <a:pt x="886032" y="232768"/>
                    <a:pt x="897881" y="244617"/>
                    <a:pt x="897881" y="259178"/>
                  </a:cubicBezTo>
                  <a:cubicBezTo>
                    <a:pt x="897881" y="273740"/>
                    <a:pt x="886032" y="285589"/>
                    <a:pt x="871470" y="285589"/>
                  </a:cubicBezTo>
                  <a:cubicBezTo>
                    <a:pt x="856909" y="285589"/>
                    <a:pt x="845060" y="273740"/>
                    <a:pt x="845060" y="259178"/>
                  </a:cubicBezTo>
                  <a:cubicBezTo>
                    <a:pt x="845060" y="244617"/>
                    <a:pt x="856909" y="232768"/>
                    <a:pt x="871470" y="232768"/>
                  </a:cubicBezTo>
                  <a:close/>
                  <a:moveTo>
                    <a:pt x="126198" y="209927"/>
                  </a:moveTo>
                  <a:cubicBezTo>
                    <a:pt x="131694" y="209927"/>
                    <a:pt x="136191" y="214424"/>
                    <a:pt x="136191" y="219920"/>
                  </a:cubicBezTo>
                  <a:cubicBezTo>
                    <a:pt x="136191" y="225416"/>
                    <a:pt x="131694" y="229913"/>
                    <a:pt x="126198" y="229913"/>
                  </a:cubicBezTo>
                  <a:cubicBezTo>
                    <a:pt x="120631" y="229913"/>
                    <a:pt x="116205" y="225416"/>
                    <a:pt x="116205" y="219920"/>
                  </a:cubicBezTo>
                  <a:cubicBezTo>
                    <a:pt x="116205" y="214353"/>
                    <a:pt x="120702" y="209927"/>
                    <a:pt x="126198" y="209927"/>
                  </a:cubicBezTo>
                  <a:close/>
                  <a:moveTo>
                    <a:pt x="204644" y="208856"/>
                  </a:moveTo>
                  <a:cubicBezTo>
                    <a:pt x="210782" y="208856"/>
                    <a:pt x="215708" y="213853"/>
                    <a:pt x="215708" y="219920"/>
                  </a:cubicBezTo>
                  <a:cubicBezTo>
                    <a:pt x="215708" y="226058"/>
                    <a:pt x="210782" y="230984"/>
                    <a:pt x="204644" y="230984"/>
                  </a:cubicBezTo>
                  <a:cubicBezTo>
                    <a:pt x="198505" y="230984"/>
                    <a:pt x="193580" y="225987"/>
                    <a:pt x="193580" y="219920"/>
                  </a:cubicBezTo>
                  <a:cubicBezTo>
                    <a:pt x="193580" y="213781"/>
                    <a:pt x="198577" y="208856"/>
                    <a:pt x="204644" y="208856"/>
                  </a:cubicBezTo>
                  <a:close/>
                  <a:moveTo>
                    <a:pt x="361536" y="206358"/>
                  </a:moveTo>
                  <a:cubicBezTo>
                    <a:pt x="369031" y="206358"/>
                    <a:pt x="375098" y="212425"/>
                    <a:pt x="375098" y="219920"/>
                  </a:cubicBezTo>
                  <a:cubicBezTo>
                    <a:pt x="375098" y="227415"/>
                    <a:pt x="369031" y="233482"/>
                    <a:pt x="361536" y="233482"/>
                  </a:cubicBezTo>
                  <a:cubicBezTo>
                    <a:pt x="354041" y="233482"/>
                    <a:pt x="347974" y="227415"/>
                    <a:pt x="347974" y="219920"/>
                  </a:cubicBezTo>
                  <a:cubicBezTo>
                    <a:pt x="347974" y="212425"/>
                    <a:pt x="354041" y="206358"/>
                    <a:pt x="361536" y="206358"/>
                  </a:cubicBezTo>
                  <a:close/>
                  <a:moveTo>
                    <a:pt x="440054" y="204930"/>
                  </a:moveTo>
                  <a:cubicBezTo>
                    <a:pt x="448334" y="204930"/>
                    <a:pt x="455043" y="211640"/>
                    <a:pt x="455043" y="219920"/>
                  </a:cubicBezTo>
                  <a:cubicBezTo>
                    <a:pt x="455043" y="228200"/>
                    <a:pt x="448262" y="234981"/>
                    <a:pt x="440054" y="234909"/>
                  </a:cubicBezTo>
                  <a:cubicBezTo>
                    <a:pt x="431774" y="234909"/>
                    <a:pt x="425064" y="228200"/>
                    <a:pt x="425064" y="219920"/>
                  </a:cubicBezTo>
                  <a:cubicBezTo>
                    <a:pt x="425064" y="211640"/>
                    <a:pt x="431774" y="204930"/>
                    <a:pt x="440054" y="204930"/>
                  </a:cubicBezTo>
                  <a:close/>
                  <a:moveTo>
                    <a:pt x="596946" y="201504"/>
                  </a:moveTo>
                  <a:cubicBezTo>
                    <a:pt x="607082" y="201504"/>
                    <a:pt x="615362" y="209713"/>
                    <a:pt x="615362" y="219920"/>
                  </a:cubicBezTo>
                  <a:cubicBezTo>
                    <a:pt x="615362" y="230127"/>
                    <a:pt x="607082" y="238407"/>
                    <a:pt x="596946" y="238336"/>
                  </a:cubicBezTo>
                  <a:cubicBezTo>
                    <a:pt x="586810" y="238336"/>
                    <a:pt x="578530" y="230127"/>
                    <a:pt x="578530" y="219920"/>
                  </a:cubicBezTo>
                  <a:cubicBezTo>
                    <a:pt x="578530" y="209784"/>
                    <a:pt x="586739" y="201504"/>
                    <a:pt x="596946" y="201504"/>
                  </a:cubicBezTo>
                  <a:close/>
                  <a:moveTo>
                    <a:pt x="675321" y="199506"/>
                  </a:moveTo>
                  <a:cubicBezTo>
                    <a:pt x="686598" y="199506"/>
                    <a:pt x="695735" y="208643"/>
                    <a:pt x="695735" y="219921"/>
                  </a:cubicBezTo>
                  <a:cubicBezTo>
                    <a:pt x="695735" y="231199"/>
                    <a:pt x="686598" y="240407"/>
                    <a:pt x="675321" y="240335"/>
                  </a:cubicBezTo>
                  <a:cubicBezTo>
                    <a:pt x="664043" y="240335"/>
                    <a:pt x="654906" y="231199"/>
                    <a:pt x="654906" y="219921"/>
                  </a:cubicBezTo>
                  <a:cubicBezTo>
                    <a:pt x="654906" y="208643"/>
                    <a:pt x="664043" y="199506"/>
                    <a:pt x="675321" y="199506"/>
                  </a:cubicBezTo>
                  <a:close/>
                  <a:moveTo>
                    <a:pt x="832283" y="194866"/>
                  </a:moveTo>
                  <a:cubicBezTo>
                    <a:pt x="846131" y="194866"/>
                    <a:pt x="857337" y="206073"/>
                    <a:pt x="857337" y="219920"/>
                  </a:cubicBezTo>
                  <a:cubicBezTo>
                    <a:pt x="857337" y="233768"/>
                    <a:pt x="846059" y="245046"/>
                    <a:pt x="832283" y="245046"/>
                  </a:cubicBezTo>
                  <a:cubicBezTo>
                    <a:pt x="818436" y="245046"/>
                    <a:pt x="807229" y="233768"/>
                    <a:pt x="807229" y="219920"/>
                  </a:cubicBezTo>
                  <a:cubicBezTo>
                    <a:pt x="807229" y="206073"/>
                    <a:pt x="818436" y="194866"/>
                    <a:pt x="832283" y="194866"/>
                  </a:cubicBezTo>
                  <a:close/>
                  <a:moveTo>
                    <a:pt x="165529" y="170240"/>
                  </a:moveTo>
                  <a:cubicBezTo>
                    <a:pt x="169169" y="170240"/>
                    <a:pt x="172381" y="172096"/>
                    <a:pt x="174237" y="174880"/>
                  </a:cubicBezTo>
                  <a:cubicBezTo>
                    <a:pt x="175379" y="176521"/>
                    <a:pt x="176022" y="178591"/>
                    <a:pt x="176022" y="180733"/>
                  </a:cubicBezTo>
                  <a:cubicBezTo>
                    <a:pt x="176022" y="182160"/>
                    <a:pt x="175665" y="183517"/>
                    <a:pt x="175165" y="184801"/>
                  </a:cubicBezTo>
                  <a:cubicBezTo>
                    <a:pt x="174879" y="185444"/>
                    <a:pt x="174523" y="186015"/>
                    <a:pt x="174166" y="186586"/>
                  </a:cubicBezTo>
                  <a:cubicBezTo>
                    <a:pt x="173737" y="187157"/>
                    <a:pt x="173309" y="187657"/>
                    <a:pt x="173024" y="188299"/>
                  </a:cubicBezTo>
                  <a:cubicBezTo>
                    <a:pt x="171096" y="190226"/>
                    <a:pt x="168527" y="191368"/>
                    <a:pt x="165600" y="191368"/>
                  </a:cubicBezTo>
                  <a:cubicBezTo>
                    <a:pt x="164815" y="191368"/>
                    <a:pt x="164173" y="191297"/>
                    <a:pt x="163459" y="191154"/>
                  </a:cubicBezTo>
                  <a:cubicBezTo>
                    <a:pt x="161460" y="190726"/>
                    <a:pt x="159604" y="189727"/>
                    <a:pt x="158177" y="188299"/>
                  </a:cubicBezTo>
                  <a:cubicBezTo>
                    <a:pt x="157677" y="187799"/>
                    <a:pt x="157249" y="187300"/>
                    <a:pt x="156892" y="186729"/>
                  </a:cubicBezTo>
                  <a:cubicBezTo>
                    <a:pt x="156464" y="186158"/>
                    <a:pt x="156178" y="185587"/>
                    <a:pt x="155893" y="184944"/>
                  </a:cubicBezTo>
                  <a:cubicBezTo>
                    <a:pt x="155607" y="184302"/>
                    <a:pt x="155393" y="183659"/>
                    <a:pt x="155250" y="182946"/>
                  </a:cubicBezTo>
                  <a:cubicBezTo>
                    <a:pt x="155107" y="182232"/>
                    <a:pt x="155036" y="181518"/>
                    <a:pt x="155036" y="180804"/>
                  </a:cubicBezTo>
                  <a:cubicBezTo>
                    <a:pt x="155036" y="180019"/>
                    <a:pt x="155107" y="179377"/>
                    <a:pt x="155250" y="178663"/>
                  </a:cubicBezTo>
                  <a:cubicBezTo>
                    <a:pt x="155536" y="177235"/>
                    <a:pt x="156035" y="176022"/>
                    <a:pt x="156820" y="174880"/>
                  </a:cubicBezTo>
                  <a:cubicBezTo>
                    <a:pt x="157177" y="174309"/>
                    <a:pt x="157606" y="173809"/>
                    <a:pt x="158105" y="173309"/>
                  </a:cubicBezTo>
                  <a:cubicBezTo>
                    <a:pt x="159533" y="171882"/>
                    <a:pt x="161317" y="170882"/>
                    <a:pt x="163387" y="170454"/>
                  </a:cubicBezTo>
                  <a:cubicBezTo>
                    <a:pt x="164101" y="170311"/>
                    <a:pt x="164815" y="170240"/>
                    <a:pt x="165529" y="170240"/>
                  </a:cubicBezTo>
                  <a:close/>
                  <a:moveTo>
                    <a:pt x="243903" y="169098"/>
                  </a:moveTo>
                  <a:cubicBezTo>
                    <a:pt x="250327" y="169098"/>
                    <a:pt x="255538" y="174309"/>
                    <a:pt x="255538" y="180733"/>
                  </a:cubicBezTo>
                  <a:cubicBezTo>
                    <a:pt x="255538" y="182303"/>
                    <a:pt x="255181" y="183874"/>
                    <a:pt x="254610" y="185230"/>
                  </a:cubicBezTo>
                  <a:cubicBezTo>
                    <a:pt x="253967" y="186657"/>
                    <a:pt x="253182" y="187871"/>
                    <a:pt x="252111" y="188942"/>
                  </a:cubicBezTo>
                  <a:cubicBezTo>
                    <a:pt x="250041" y="191083"/>
                    <a:pt x="247115" y="192368"/>
                    <a:pt x="243903" y="192368"/>
                  </a:cubicBezTo>
                  <a:cubicBezTo>
                    <a:pt x="240691" y="192368"/>
                    <a:pt x="237764" y="191012"/>
                    <a:pt x="235694" y="188942"/>
                  </a:cubicBezTo>
                  <a:cubicBezTo>
                    <a:pt x="234624" y="187871"/>
                    <a:pt x="233767" y="186586"/>
                    <a:pt x="233196" y="185230"/>
                  </a:cubicBezTo>
                  <a:cubicBezTo>
                    <a:pt x="232625" y="183874"/>
                    <a:pt x="232268" y="182303"/>
                    <a:pt x="232268" y="180733"/>
                  </a:cubicBezTo>
                  <a:cubicBezTo>
                    <a:pt x="232268" y="174309"/>
                    <a:pt x="237479" y="169098"/>
                    <a:pt x="243903" y="169098"/>
                  </a:cubicBezTo>
                  <a:close/>
                  <a:moveTo>
                    <a:pt x="400795" y="166385"/>
                  </a:moveTo>
                  <a:cubicBezTo>
                    <a:pt x="408718" y="166385"/>
                    <a:pt x="415071" y="172809"/>
                    <a:pt x="415071" y="180661"/>
                  </a:cubicBezTo>
                  <a:cubicBezTo>
                    <a:pt x="415071" y="182660"/>
                    <a:pt x="414642" y="184515"/>
                    <a:pt x="413929" y="186229"/>
                  </a:cubicBezTo>
                  <a:cubicBezTo>
                    <a:pt x="413215" y="187942"/>
                    <a:pt x="412144" y="189512"/>
                    <a:pt x="410859" y="190797"/>
                  </a:cubicBezTo>
                  <a:cubicBezTo>
                    <a:pt x="408290" y="193438"/>
                    <a:pt x="404721" y="195008"/>
                    <a:pt x="400795" y="195008"/>
                  </a:cubicBezTo>
                  <a:cubicBezTo>
                    <a:pt x="396869" y="195008"/>
                    <a:pt x="393300" y="193366"/>
                    <a:pt x="390730" y="190797"/>
                  </a:cubicBezTo>
                  <a:cubicBezTo>
                    <a:pt x="389446" y="189441"/>
                    <a:pt x="388375" y="187942"/>
                    <a:pt x="387661" y="186229"/>
                  </a:cubicBezTo>
                  <a:cubicBezTo>
                    <a:pt x="386947" y="184515"/>
                    <a:pt x="386519" y="182660"/>
                    <a:pt x="386519" y="180661"/>
                  </a:cubicBezTo>
                  <a:cubicBezTo>
                    <a:pt x="386519" y="172738"/>
                    <a:pt x="392943" y="166385"/>
                    <a:pt x="400795" y="166385"/>
                  </a:cubicBezTo>
                  <a:close/>
                  <a:moveTo>
                    <a:pt x="479098" y="164815"/>
                  </a:moveTo>
                  <a:cubicBezTo>
                    <a:pt x="484594" y="164815"/>
                    <a:pt x="489376" y="167599"/>
                    <a:pt x="492232" y="171810"/>
                  </a:cubicBezTo>
                  <a:cubicBezTo>
                    <a:pt x="493945" y="174380"/>
                    <a:pt x="494944" y="177378"/>
                    <a:pt x="494944" y="180661"/>
                  </a:cubicBezTo>
                  <a:cubicBezTo>
                    <a:pt x="494944" y="182803"/>
                    <a:pt x="494516" y="184873"/>
                    <a:pt x="493731" y="186800"/>
                  </a:cubicBezTo>
                  <a:cubicBezTo>
                    <a:pt x="493374" y="187799"/>
                    <a:pt x="492874" y="188656"/>
                    <a:pt x="492303" y="189512"/>
                  </a:cubicBezTo>
                  <a:cubicBezTo>
                    <a:pt x="491732" y="190369"/>
                    <a:pt x="491090" y="191154"/>
                    <a:pt x="490304" y="191939"/>
                  </a:cubicBezTo>
                  <a:cubicBezTo>
                    <a:pt x="487449" y="194794"/>
                    <a:pt x="483452" y="196579"/>
                    <a:pt x="479098" y="196579"/>
                  </a:cubicBezTo>
                  <a:cubicBezTo>
                    <a:pt x="477956" y="196579"/>
                    <a:pt x="476885" y="196436"/>
                    <a:pt x="475886" y="196222"/>
                  </a:cubicBezTo>
                  <a:cubicBezTo>
                    <a:pt x="472816" y="195651"/>
                    <a:pt x="470033" y="194081"/>
                    <a:pt x="467891" y="191939"/>
                  </a:cubicBezTo>
                  <a:cubicBezTo>
                    <a:pt x="467177" y="191225"/>
                    <a:pt x="466535" y="190440"/>
                    <a:pt x="465964" y="189584"/>
                  </a:cubicBezTo>
                  <a:cubicBezTo>
                    <a:pt x="465393" y="188727"/>
                    <a:pt x="464965" y="187799"/>
                    <a:pt x="464536" y="186871"/>
                  </a:cubicBezTo>
                  <a:cubicBezTo>
                    <a:pt x="464108" y="185872"/>
                    <a:pt x="463823" y="184873"/>
                    <a:pt x="463608" y="183873"/>
                  </a:cubicBezTo>
                  <a:cubicBezTo>
                    <a:pt x="463466" y="182803"/>
                    <a:pt x="463323" y="181732"/>
                    <a:pt x="463323" y="180661"/>
                  </a:cubicBezTo>
                  <a:cubicBezTo>
                    <a:pt x="463323" y="179519"/>
                    <a:pt x="463394" y="178449"/>
                    <a:pt x="463608" y="177449"/>
                  </a:cubicBezTo>
                  <a:cubicBezTo>
                    <a:pt x="464037" y="175379"/>
                    <a:pt x="464822" y="173523"/>
                    <a:pt x="465964" y="171810"/>
                  </a:cubicBezTo>
                  <a:cubicBezTo>
                    <a:pt x="466535" y="170954"/>
                    <a:pt x="467177" y="170168"/>
                    <a:pt x="467891" y="169455"/>
                  </a:cubicBezTo>
                  <a:cubicBezTo>
                    <a:pt x="470033" y="167313"/>
                    <a:pt x="472816" y="165814"/>
                    <a:pt x="475886" y="165172"/>
                  </a:cubicBezTo>
                  <a:cubicBezTo>
                    <a:pt x="476956" y="164958"/>
                    <a:pt x="478027" y="164815"/>
                    <a:pt x="479098" y="164815"/>
                  </a:cubicBezTo>
                  <a:close/>
                  <a:moveTo>
                    <a:pt x="636061" y="161317"/>
                  </a:moveTo>
                  <a:cubicBezTo>
                    <a:pt x="642771" y="161317"/>
                    <a:pt x="648695" y="164743"/>
                    <a:pt x="652193" y="169883"/>
                  </a:cubicBezTo>
                  <a:cubicBezTo>
                    <a:pt x="654263" y="172952"/>
                    <a:pt x="655476" y="176735"/>
                    <a:pt x="655476" y="180732"/>
                  </a:cubicBezTo>
                  <a:cubicBezTo>
                    <a:pt x="655476" y="183445"/>
                    <a:pt x="654977" y="185943"/>
                    <a:pt x="653977" y="188298"/>
                  </a:cubicBezTo>
                  <a:cubicBezTo>
                    <a:pt x="653478" y="189441"/>
                    <a:pt x="652907" y="190583"/>
                    <a:pt x="652193" y="191582"/>
                  </a:cubicBezTo>
                  <a:cubicBezTo>
                    <a:pt x="651479" y="192581"/>
                    <a:pt x="650694" y="193581"/>
                    <a:pt x="649766" y="194437"/>
                  </a:cubicBezTo>
                  <a:cubicBezTo>
                    <a:pt x="646268" y="198006"/>
                    <a:pt x="641415" y="200148"/>
                    <a:pt x="636061" y="200148"/>
                  </a:cubicBezTo>
                  <a:cubicBezTo>
                    <a:pt x="634705" y="200148"/>
                    <a:pt x="633420" y="200005"/>
                    <a:pt x="632135" y="199719"/>
                  </a:cubicBezTo>
                  <a:cubicBezTo>
                    <a:pt x="628352" y="198934"/>
                    <a:pt x="624997" y="197078"/>
                    <a:pt x="622356" y="194437"/>
                  </a:cubicBezTo>
                  <a:cubicBezTo>
                    <a:pt x="621500" y="193581"/>
                    <a:pt x="620715" y="192581"/>
                    <a:pt x="620001" y="191582"/>
                  </a:cubicBezTo>
                  <a:cubicBezTo>
                    <a:pt x="619287" y="190583"/>
                    <a:pt x="618716" y="189441"/>
                    <a:pt x="618216" y="188298"/>
                  </a:cubicBezTo>
                  <a:cubicBezTo>
                    <a:pt x="617717" y="187156"/>
                    <a:pt x="617360" y="185943"/>
                    <a:pt x="617074" y="184658"/>
                  </a:cubicBezTo>
                  <a:cubicBezTo>
                    <a:pt x="616789" y="183373"/>
                    <a:pt x="616646" y="182088"/>
                    <a:pt x="616646" y="180732"/>
                  </a:cubicBezTo>
                  <a:cubicBezTo>
                    <a:pt x="616646" y="179376"/>
                    <a:pt x="616789" y="178091"/>
                    <a:pt x="617074" y="176806"/>
                  </a:cubicBezTo>
                  <a:cubicBezTo>
                    <a:pt x="617574" y="174308"/>
                    <a:pt x="618573" y="171953"/>
                    <a:pt x="620001" y="169883"/>
                  </a:cubicBezTo>
                  <a:cubicBezTo>
                    <a:pt x="620715" y="168883"/>
                    <a:pt x="621500" y="167884"/>
                    <a:pt x="622356" y="167027"/>
                  </a:cubicBezTo>
                  <a:cubicBezTo>
                    <a:pt x="624926" y="164386"/>
                    <a:pt x="628352" y="162530"/>
                    <a:pt x="632135" y="161745"/>
                  </a:cubicBezTo>
                  <a:cubicBezTo>
                    <a:pt x="633420" y="161460"/>
                    <a:pt x="634705" y="161317"/>
                    <a:pt x="636061" y="161317"/>
                  </a:cubicBezTo>
                  <a:close/>
                  <a:moveTo>
                    <a:pt x="714579" y="159247"/>
                  </a:moveTo>
                  <a:cubicBezTo>
                    <a:pt x="726428" y="159247"/>
                    <a:pt x="736064" y="168883"/>
                    <a:pt x="736064" y="180732"/>
                  </a:cubicBezTo>
                  <a:cubicBezTo>
                    <a:pt x="736064" y="183659"/>
                    <a:pt x="735422" y="186514"/>
                    <a:pt x="734351" y="189084"/>
                  </a:cubicBezTo>
                  <a:cubicBezTo>
                    <a:pt x="733281" y="191653"/>
                    <a:pt x="731710" y="193937"/>
                    <a:pt x="729854" y="195936"/>
                  </a:cubicBezTo>
                  <a:cubicBezTo>
                    <a:pt x="726000" y="199791"/>
                    <a:pt x="720575" y="202218"/>
                    <a:pt x="714651" y="202218"/>
                  </a:cubicBezTo>
                  <a:cubicBezTo>
                    <a:pt x="708726" y="202218"/>
                    <a:pt x="703373" y="199862"/>
                    <a:pt x="699447" y="195936"/>
                  </a:cubicBezTo>
                  <a:cubicBezTo>
                    <a:pt x="697448" y="194009"/>
                    <a:pt x="695878" y="191653"/>
                    <a:pt x="694807" y="189084"/>
                  </a:cubicBezTo>
                  <a:cubicBezTo>
                    <a:pt x="693665" y="186514"/>
                    <a:pt x="693094" y="183730"/>
                    <a:pt x="693094" y="180732"/>
                  </a:cubicBezTo>
                  <a:cubicBezTo>
                    <a:pt x="693094" y="168883"/>
                    <a:pt x="702730" y="159247"/>
                    <a:pt x="714579" y="159247"/>
                  </a:cubicBezTo>
                  <a:close/>
                  <a:moveTo>
                    <a:pt x="871470" y="154322"/>
                  </a:moveTo>
                  <a:cubicBezTo>
                    <a:pt x="886032" y="154322"/>
                    <a:pt x="897881" y="166171"/>
                    <a:pt x="897881" y="180732"/>
                  </a:cubicBezTo>
                  <a:cubicBezTo>
                    <a:pt x="897881" y="184373"/>
                    <a:pt x="897167" y="187870"/>
                    <a:pt x="895811" y="191011"/>
                  </a:cubicBezTo>
                  <a:cubicBezTo>
                    <a:pt x="894455" y="194152"/>
                    <a:pt x="892527" y="197007"/>
                    <a:pt x="890172" y="199434"/>
                  </a:cubicBezTo>
                  <a:cubicBezTo>
                    <a:pt x="885389" y="204216"/>
                    <a:pt x="878751" y="207143"/>
                    <a:pt x="871470" y="207143"/>
                  </a:cubicBezTo>
                  <a:cubicBezTo>
                    <a:pt x="864118" y="207143"/>
                    <a:pt x="857551" y="204216"/>
                    <a:pt x="852769" y="199434"/>
                  </a:cubicBezTo>
                  <a:cubicBezTo>
                    <a:pt x="850413" y="197007"/>
                    <a:pt x="848486" y="194152"/>
                    <a:pt x="847130" y="191011"/>
                  </a:cubicBezTo>
                  <a:cubicBezTo>
                    <a:pt x="845774" y="187870"/>
                    <a:pt x="845060" y="184373"/>
                    <a:pt x="845060" y="180732"/>
                  </a:cubicBezTo>
                  <a:cubicBezTo>
                    <a:pt x="845060" y="166171"/>
                    <a:pt x="856909" y="154322"/>
                    <a:pt x="871470" y="154322"/>
                  </a:cubicBezTo>
                  <a:close/>
                  <a:moveTo>
                    <a:pt x="126198" y="131481"/>
                  </a:moveTo>
                  <a:cubicBezTo>
                    <a:pt x="131694" y="131481"/>
                    <a:pt x="136191" y="135978"/>
                    <a:pt x="136191" y="141474"/>
                  </a:cubicBezTo>
                  <a:cubicBezTo>
                    <a:pt x="136191" y="146970"/>
                    <a:pt x="131694" y="151467"/>
                    <a:pt x="126198" y="151467"/>
                  </a:cubicBezTo>
                  <a:cubicBezTo>
                    <a:pt x="120631" y="151467"/>
                    <a:pt x="116205" y="146970"/>
                    <a:pt x="116205" y="141474"/>
                  </a:cubicBezTo>
                  <a:cubicBezTo>
                    <a:pt x="116205" y="135907"/>
                    <a:pt x="120702" y="131481"/>
                    <a:pt x="126198" y="131481"/>
                  </a:cubicBezTo>
                  <a:close/>
                  <a:moveTo>
                    <a:pt x="204644" y="130410"/>
                  </a:moveTo>
                  <a:cubicBezTo>
                    <a:pt x="210782" y="130410"/>
                    <a:pt x="215708" y="135407"/>
                    <a:pt x="215708" y="141474"/>
                  </a:cubicBezTo>
                  <a:cubicBezTo>
                    <a:pt x="215708" y="147612"/>
                    <a:pt x="210782" y="152538"/>
                    <a:pt x="204644" y="152538"/>
                  </a:cubicBezTo>
                  <a:cubicBezTo>
                    <a:pt x="198505" y="152538"/>
                    <a:pt x="193580" y="147541"/>
                    <a:pt x="193580" y="141474"/>
                  </a:cubicBezTo>
                  <a:cubicBezTo>
                    <a:pt x="193580" y="135335"/>
                    <a:pt x="198577" y="130410"/>
                    <a:pt x="204644" y="130410"/>
                  </a:cubicBezTo>
                  <a:close/>
                  <a:moveTo>
                    <a:pt x="361536" y="127912"/>
                  </a:moveTo>
                  <a:cubicBezTo>
                    <a:pt x="369031" y="127912"/>
                    <a:pt x="375098" y="133979"/>
                    <a:pt x="375098" y="141474"/>
                  </a:cubicBezTo>
                  <a:cubicBezTo>
                    <a:pt x="375098" y="148969"/>
                    <a:pt x="369031" y="155036"/>
                    <a:pt x="361536" y="155036"/>
                  </a:cubicBezTo>
                  <a:cubicBezTo>
                    <a:pt x="354041" y="155036"/>
                    <a:pt x="347974" y="148969"/>
                    <a:pt x="347974" y="141474"/>
                  </a:cubicBezTo>
                  <a:cubicBezTo>
                    <a:pt x="347974" y="133979"/>
                    <a:pt x="354041" y="127912"/>
                    <a:pt x="361536" y="127912"/>
                  </a:cubicBezTo>
                  <a:close/>
                  <a:moveTo>
                    <a:pt x="440054" y="126484"/>
                  </a:moveTo>
                  <a:cubicBezTo>
                    <a:pt x="448334" y="126484"/>
                    <a:pt x="455043" y="133194"/>
                    <a:pt x="455043" y="141474"/>
                  </a:cubicBezTo>
                  <a:cubicBezTo>
                    <a:pt x="455043" y="149754"/>
                    <a:pt x="448262" y="156535"/>
                    <a:pt x="440054" y="156463"/>
                  </a:cubicBezTo>
                  <a:cubicBezTo>
                    <a:pt x="431774" y="156463"/>
                    <a:pt x="425064" y="149754"/>
                    <a:pt x="425064" y="141474"/>
                  </a:cubicBezTo>
                  <a:cubicBezTo>
                    <a:pt x="425064" y="133194"/>
                    <a:pt x="431774" y="126484"/>
                    <a:pt x="440054" y="126484"/>
                  </a:cubicBezTo>
                  <a:close/>
                  <a:moveTo>
                    <a:pt x="596946" y="123058"/>
                  </a:moveTo>
                  <a:cubicBezTo>
                    <a:pt x="607082" y="123058"/>
                    <a:pt x="615362" y="131267"/>
                    <a:pt x="615362" y="141474"/>
                  </a:cubicBezTo>
                  <a:cubicBezTo>
                    <a:pt x="615362" y="151681"/>
                    <a:pt x="607082" y="159890"/>
                    <a:pt x="596946" y="159890"/>
                  </a:cubicBezTo>
                  <a:cubicBezTo>
                    <a:pt x="586810" y="159890"/>
                    <a:pt x="578530" y="151681"/>
                    <a:pt x="578530" y="141474"/>
                  </a:cubicBezTo>
                  <a:cubicBezTo>
                    <a:pt x="578530" y="131338"/>
                    <a:pt x="586739" y="123058"/>
                    <a:pt x="596946" y="123058"/>
                  </a:cubicBezTo>
                  <a:close/>
                  <a:moveTo>
                    <a:pt x="675321" y="121059"/>
                  </a:moveTo>
                  <a:cubicBezTo>
                    <a:pt x="686598" y="121059"/>
                    <a:pt x="695735" y="130196"/>
                    <a:pt x="695735" y="141474"/>
                  </a:cubicBezTo>
                  <a:cubicBezTo>
                    <a:pt x="695735" y="152752"/>
                    <a:pt x="686598" y="161888"/>
                    <a:pt x="675321" y="161888"/>
                  </a:cubicBezTo>
                  <a:cubicBezTo>
                    <a:pt x="664043" y="161888"/>
                    <a:pt x="654906" y="152752"/>
                    <a:pt x="654906" y="141474"/>
                  </a:cubicBezTo>
                  <a:cubicBezTo>
                    <a:pt x="654906" y="130196"/>
                    <a:pt x="664043" y="121059"/>
                    <a:pt x="675321" y="121059"/>
                  </a:cubicBezTo>
                  <a:close/>
                  <a:moveTo>
                    <a:pt x="832283" y="116348"/>
                  </a:moveTo>
                  <a:cubicBezTo>
                    <a:pt x="846131" y="116348"/>
                    <a:pt x="857337" y="127626"/>
                    <a:pt x="857337" y="141474"/>
                  </a:cubicBezTo>
                  <a:cubicBezTo>
                    <a:pt x="857337" y="155321"/>
                    <a:pt x="846059" y="166599"/>
                    <a:pt x="832283" y="166528"/>
                  </a:cubicBezTo>
                  <a:cubicBezTo>
                    <a:pt x="818436" y="166528"/>
                    <a:pt x="807229" y="155321"/>
                    <a:pt x="807229" y="141474"/>
                  </a:cubicBezTo>
                  <a:cubicBezTo>
                    <a:pt x="807229" y="127555"/>
                    <a:pt x="818436" y="116348"/>
                    <a:pt x="832283" y="116348"/>
                  </a:cubicBezTo>
                  <a:close/>
                  <a:moveTo>
                    <a:pt x="910730" y="113636"/>
                  </a:moveTo>
                  <a:cubicBezTo>
                    <a:pt x="926076" y="113636"/>
                    <a:pt x="938496" y="126127"/>
                    <a:pt x="938496" y="141474"/>
                  </a:cubicBezTo>
                  <a:lnTo>
                    <a:pt x="930397" y="161004"/>
                  </a:lnTo>
                  <a:lnTo>
                    <a:pt x="949989" y="152895"/>
                  </a:lnTo>
                  <a:cubicBezTo>
                    <a:pt x="965335" y="152895"/>
                    <a:pt x="977755" y="165315"/>
                    <a:pt x="977755" y="180662"/>
                  </a:cubicBezTo>
                  <a:cubicBezTo>
                    <a:pt x="977755" y="184516"/>
                    <a:pt x="976970" y="188157"/>
                    <a:pt x="975542" y="191511"/>
                  </a:cubicBezTo>
                  <a:cubicBezTo>
                    <a:pt x="974115" y="194866"/>
                    <a:pt x="972045" y="197864"/>
                    <a:pt x="969618" y="200362"/>
                  </a:cubicBezTo>
                  <a:cubicBezTo>
                    <a:pt x="964621" y="205359"/>
                    <a:pt x="957698" y="208500"/>
                    <a:pt x="949989" y="208500"/>
                  </a:cubicBezTo>
                  <a:lnTo>
                    <a:pt x="930410" y="200383"/>
                  </a:lnTo>
                  <a:lnTo>
                    <a:pt x="938496" y="219920"/>
                  </a:lnTo>
                  <a:cubicBezTo>
                    <a:pt x="938496" y="235266"/>
                    <a:pt x="926005" y="247758"/>
                    <a:pt x="910730" y="247758"/>
                  </a:cubicBezTo>
                  <a:cubicBezTo>
                    <a:pt x="895383" y="247758"/>
                    <a:pt x="882963" y="235266"/>
                    <a:pt x="882963" y="219920"/>
                  </a:cubicBezTo>
                  <a:cubicBezTo>
                    <a:pt x="882963" y="204573"/>
                    <a:pt x="895383" y="192153"/>
                    <a:pt x="910730" y="192153"/>
                  </a:cubicBezTo>
                  <a:lnTo>
                    <a:pt x="930281" y="200246"/>
                  </a:lnTo>
                  <a:lnTo>
                    <a:pt x="924435" y="191511"/>
                  </a:lnTo>
                  <a:cubicBezTo>
                    <a:pt x="923007" y="188157"/>
                    <a:pt x="922222" y="184516"/>
                    <a:pt x="922222" y="180662"/>
                  </a:cubicBezTo>
                  <a:lnTo>
                    <a:pt x="930295" y="161159"/>
                  </a:lnTo>
                  <a:lnTo>
                    <a:pt x="910730" y="169241"/>
                  </a:lnTo>
                  <a:cubicBezTo>
                    <a:pt x="895383" y="169241"/>
                    <a:pt x="882963" y="156821"/>
                    <a:pt x="882963" y="141474"/>
                  </a:cubicBezTo>
                  <a:cubicBezTo>
                    <a:pt x="882963" y="126056"/>
                    <a:pt x="895383" y="113636"/>
                    <a:pt x="910730" y="113636"/>
                  </a:cubicBezTo>
                  <a:close/>
                  <a:moveTo>
                    <a:pt x="86939" y="92793"/>
                  </a:moveTo>
                  <a:cubicBezTo>
                    <a:pt x="92222" y="92793"/>
                    <a:pt x="96433" y="97076"/>
                    <a:pt x="96433" y="102286"/>
                  </a:cubicBezTo>
                  <a:cubicBezTo>
                    <a:pt x="96433" y="107497"/>
                    <a:pt x="92222" y="111709"/>
                    <a:pt x="86939" y="111780"/>
                  </a:cubicBezTo>
                  <a:cubicBezTo>
                    <a:pt x="81657" y="111780"/>
                    <a:pt x="77446" y="107497"/>
                    <a:pt x="77446" y="102286"/>
                  </a:cubicBezTo>
                  <a:cubicBezTo>
                    <a:pt x="77446" y="97004"/>
                    <a:pt x="81729" y="92793"/>
                    <a:pt x="86939" y="92793"/>
                  </a:cubicBezTo>
                  <a:close/>
                  <a:moveTo>
                    <a:pt x="165457" y="91794"/>
                  </a:moveTo>
                  <a:cubicBezTo>
                    <a:pt x="169097" y="91794"/>
                    <a:pt x="172309" y="93650"/>
                    <a:pt x="174165" y="96434"/>
                  </a:cubicBezTo>
                  <a:cubicBezTo>
                    <a:pt x="175307" y="98075"/>
                    <a:pt x="175950" y="100145"/>
                    <a:pt x="175950" y="102287"/>
                  </a:cubicBezTo>
                  <a:cubicBezTo>
                    <a:pt x="175950" y="104428"/>
                    <a:pt x="175307" y="106498"/>
                    <a:pt x="174165" y="108140"/>
                  </a:cubicBezTo>
                  <a:cubicBezTo>
                    <a:pt x="172238" y="110924"/>
                    <a:pt x="169026" y="112780"/>
                    <a:pt x="165457" y="112922"/>
                  </a:cubicBezTo>
                  <a:cubicBezTo>
                    <a:pt x="164672" y="112922"/>
                    <a:pt x="164029" y="112851"/>
                    <a:pt x="163315" y="112708"/>
                  </a:cubicBezTo>
                  <a:cubicBezTo>
                    <a:pt x="161317" y="112280"/>
                    <a:pt x="159461" y="111281"/>
                    <a:pt x="158033" y="109853"/>
                  </a:cubicBezTo>
                  <a:cubicBezTo>
                    <a:pt x="157534" y="109353"/>
                    <a:pt x="157105" y="108854"/>
                    <a:pt x="156748" y="108283"/>
                  </a:cubicBezTo>
                  <a:cubicBezTo>
                    <a:pt x="156035" y="107141"/>
                    <a:pt x="155464" y="105856"/>
                    <a:pt x="155178" y="104500"/>
                  </a:cubicBezTo>
                  <a:cubicBezTo>
                    <a:pt x="155035" y="103786"/>
                    <a:pt x="154964" y="103072"/>
                    <a:pt x="154964" y="102358"/>
                  </a:cubicBezTo>
                  <a:cubicBezTo>
                    <a:pt x="154964" y="101573"/>
                    <a:pt x="155035" y="100931"/>
                    <a:pt x="155178" y="100217"/>
                  </a:cubicBezTo>
                  <a:cubicBezTo>
                    <a:pt x="155464" y="98789"/>
                    <a:pt x="155963" y="97576"/>
                    <a:pt x="156748" y="96434"/>
                  </a:cubicBezTo>
                  <a:cubicBezTo>
                    <a:pt x="157105" y="95863"/>
                    <a:pt x="157534" y="95363"/>
                    <a:pt x="158033" y="94863"/>
                  </a:cubicBezTo>
                  <a:cubicBezTo>
                    <a:pt x="159461" y="93436"/>
                    <a:pt x="161245" y="92436"/>
                    <a:pt x="163315" y="92008"/>
                  </a:cubicBezTo>
                  <a:cubicBezTo>
                    <a:pt x="164029" y="91865"/>
                    <a:pt x="164743" y="91794"/>
                    <a:pt x="165457" y="91794"/>
                  </a:cubicBezTo>
                  <a:close/>
                  <a:moveTo>
                    <a:pt x="322349" y="89367"/>
                  </a:moveTo>
                  <a:cubicBezTo>
                    <a:pt x="324990" y="89367"/>
                    <a:pt x="327489" y="90224"/>
                    <a:pt x="329559" y="91580"/>
                  </a:cubicBezTo>
                  <a:cubicBezTo>
                    <a:pt x="332913" y="93935"/>
                    <a:pt x="335198" y="97861"/>
                    <a:pt x="335198" y="102287"/>
                  </a:cubicBezTo>
                  <a:cubicBezTo>
                    <a:pt x="335198" y="106712"/>
                    <a:pt x="332985" y="110638"/>
                    <a:pt x="329559" y="112994"/>
                  </a:cubicBezTo>
                  <a:cubicBezTo>
                    <a:pt x="327489" y="114421"/>
                    <a:pt x="324990" y="115206"/>
                    <a:pt x="322349" y="115206"/>
                  </a:cubicBezTo>
                  <a:cubicBezTo>
                    <a:pt x="321493" y="115206"/>
                    <a:pt x="320636" y="115064"/>
                    <a:pt x="319780" y="114921"/>
                  </a:cubicBezTo>
                  <a:cubicBezTo>
                    <a:pt x="313927" y="113707"/>
                    <a:pt x="309501" y="108497"/>
                    <a:pt x="309501" y="102287"/>
                  </a:cubicBezTo>
                  <a:cubicBezTo>
                    <a:pt x="309501" y="96077"/>
                    <a:pt x="313927" y="90866"/>
                    <a:pt x="319780" y="89653"/>
                  </a:cubicBezTo>
                  <a:cubicBezTo>
                    <a:pt x="320565" y="89438"/>
                    <a:pt x="321493" y="89367"/>
                    <a:pt x="322349" y="89367"/>
                  </a:cubicBezTo>
                  <a:close/>
                  <a:moveTo>
                    <a:pt x="400795" y="88011"/>
                  </a:moveTo>
                  <a:cubicBezTo>
                    <a:pt x="408718" y="88011"/>
                    <a:pt x="415071" y="94435"/>
                    <a:pt x="415071" y="102287"/>
                  </a:cubicBezTo>
                  <a:cubicBezTo>
                    <a:pt x="415071" y="110139"/>
                    <a:pt x="408647" y="116563"/>
                    <a:pt x="400795" y="116563"/>
                  </a:cubicBezTo>
                  <a:cubicBezTo>
                    <a:pt x="392943" y="116563"/>
                    <a:pt x="386519" y="110139"/>
                    <a:pt x="386519" y="102287"/>
                  </a:cubicBezTo>
                  <a:cubicBezTo>
                    <a:pt x="386519" y="94364"/>
                    <a:pt x="392943" y="88011"/>
                    <a:pt x="400795" y="88011"/>
                  </a:cubicBezTo>
                  <a:close/>
                  <a:moveTo>
                    <a:pt x="557687" y="84798"/>
                  </a:moveTo>
                  <a:cubicBezTo>
                    <a:pt x="567323" y="84798"/>
                    <a:pt x="575175" y="92650"/>
                    <a:pt x="575175" y="102286"/>
                  </a:cubicBezTo>
                  <a:cubicBezTo>
                    <a:pt x="575175" y="111922"/>
                    <a:pt x="567323" y="119774"/>
                    <a:pt x="557687" y="119774"/>
                  </a:cubicBezTo>
                  <a:cubicBezTo>
                    <a:pt x="548051" y="119774"/>
                    <a:pt x="540199" y="111922"/>
                    <a:pt x="540199" y="102286"/>
                  </a:cubicBezTo>
                  <a:cubicBezTo>
                    <a:pt x="540199" y="92650"/>
                    <a:pt x="548051" y="84798"/>
                    <a:pt x="557687" y="84798"/>
                  </a:cubicBezTo>
                  <a:close/>
                  <a:moveTo>
                    <a:pt x="636061" y="82871"/>
                  </a:moveTo>
                  <a:cubicBezTo>
                    <a:pt x="642771" y="82871"/>
                    <a:pt x="648695" y="86297"/>
                    <a:pt x="652193" y="91437"/>
                  </a:cubicBezTo>
                  <a:cubicBezTo>
                    <a:pt x="654263" y="94506"/>
                    <a:pt x="655476" y="98289"/>
                    <a:pt x="655476" y="102286"/>
                  </a:cubicBezTo>
                  <a:cubicBezTo>
                    <a:pt x="655476" y="106284"/>
                    <a:pt x="654263" y="110067"/>
                    <a:pt x="652193" y="113136"/>
                  </a:cubicBezTo>
                  <a:cubicBezTo>
                    <a:pt x="648695" y="118275"/>
                    <a:pt x="642842" y="121702"/>
                    <a:pt x="636061" y="121702"/>
                  </a:cubicBezTo>
                  <a:cubicBezTo>
                    <a:pt x="634705" y="121702"/>
                    <a:pt x="633420" y="121559"/>
                    <a:pt x="632135" y="121273"/>
                  </a:cubicBezTo>
                  <a:cubicBezTo>
                    <a:pt x="628352" y="120488"/>
                    <a:pt x="624997" y="118632"/>
                    <a:pt x="622356" y="115991"/>
                  </a:cubicBezTo>
                  <a:cubicBezTo>
                    <a:pt x="621500" y="115135"/>
                    <a:pt x="620715" y="114135"/>
                    <a:pt x="620001" y="113136"/>
                  </a:cubicBezTo>
                  <a:cubicBezTo>
                    <a:pt x="618573" y="111066"/>
                    <a:pt x="617574" y="108710"/>
                    <a:pt x="617074" y="106212"/>
                  </a:cubicBezTo>
                  <a:cubicBezTo>
                    <a:pt x="616789" y="104927"/>
                    <a:pt x="616646" y="103642"/>
                    <a:pt x="616646" y="102286"/>
                  </a:cubicBezTo>
                  <a:cubicBezTo>
                    <a:pt x="616646" y="100930"/>
                    <a:pt x="616789" y="99645"/>
                    <a:pt x="617074" y="98360"/>
                  </a:cubicBezTo>
                  <a:cubicBezTo>
                    <a:pt x="617574" y="95862"/>
                    <a:pt x="618573" y="93507"/>
                    <a:pt x="620001" y="91437"/>
                  </a:cubicBezTo>
                  <a:cubicBezTo>
                    <a:pt x="620715" y="90437"/>
                    <a:pt x="621500" y="89438"/>
                    <a:pt x="622356" y="88581"/>
                  </a:cubicBezTo>
                  <a:cubicBezTo>
                    <a:pt x="624926" y="85940"/>
                    <a:pt x="628352" y="84084"/>
                    <a:pt x="632135" y="83299"/>
                  </a:cubicBezTo>
                  <a:cubicBezTo>
                    <a:pt x="633420" y="83014"/>
                    <a:pt x="634705" y="82871"/>
                    <a:pt x="636061" y="82871"/>
                  </a:cubicBezTo>
                  <a:close/>
                  <a:moveTo>
                    <a:pt x="793025" y="78446"/>
                  </a:moveTo>
                  <a:cubicBezTo>
                    <a:pt x="797950" y="78446"/>
                    <a:pt x="802590" y="79945"/>
                    <a:pt x="806373" y="82515"/>
                  </a:cubicBezTo>
                  <a:cubicBezTo>
                    <a:pt x="812725" y="86797"/>
                    <a:pt x="816865" y="94078"/>
                    <a:pt x="816865" y="102287"/>
                  </a:cubicBezTo>
                  <a:cubicBezTo>
                    <a:pt x="816865" y="110495"/>
                    <a:pt x="812654" y="117776"/>
                    <a:pt x="806373" y="122059"/>
                  </a:cubicBezTo>
                  <a:cubicBezTo>
                    <a:pt x="802518" y="124629"/>
                    <a:pt x="797950" y="126128"/>
                    <a:pt x="793025" y="126128"/>
                  </a:cubicBezTo>
                  <a:cubicBezTo>
                    <a:pt x="791383" y="126128"/>
                    <a:pt x="789813" y="125913"/>
                    <a:pt x="788242" y="125628"/>
                  </a:cubicBezTo>
                  <a:cubicBezTo>
                    <a:pt x="777321" y="123415"/>
                    <a:pt x="769184" y="113779"/>
                    <a:pt x="769184" y="102287"/>
                  </a:cubicBezTo>
                  <a:cubicBezTo>
                    <a:pt x="769184" y="90795"/>
                    <a:pt x="777393" y="81158"/>
                    <a:pt x="788242" y="78946"/>
                  </a:cubicBezTo>
                  <a:cubicBezTo>
                    <a:pt x="789741" y="78589"/>
                    <a:pt x="791383" y="78446"/>
                    <a:pt x="793025" y="78446"/>
                  </a:cubicBezTo>
                  <a:close/>
                  <a:moveTo>
                    <a:pt x="871470" y="75876"/>
                  </a:moveTo>
                  <a:cubicBezTo>
                    <a:pt x="886032" y="75876"/>
                    <a:pt x="897881" y="87725"/>
                    <a:pt x="897881" y="102286"/>
                  </a:cubicBezTo>
                  <a:cubicBezTo>
                    <a:pt x="897881" y="116848"/>
                    <a:pt x="886032" y="128697"/>
                    <a:pt x="871470" y="128697"/>
                  </a:cubicBezTo>
                  <a:cubicBezTo>
                    <a:pt x="856909" y="128697"/>
                    <a:pt x="845060" y="116848"/>
                    <a:pt x="845060" y="102286"/>
                  </a:cubicBezTo>
                  <a:cubicBezTo>
                    <a:pt x="845060" y="87725"/>
                    <a:pt x="856909" y="75876"/>
                    <a:pt x="871470" y="75876"/>
                  </a:cubicBezTo>
                  <a:close/>
                  <a:moveTo>
                    <a:pt x="47753" y="54034"/>
                  </a:moveTo>
                  <a:cubicBezTo>
                    <a:pt x="52749" y="54034"/>
                    <a:pt x="56747" y="58031"/>
                    <a:pt x="56747" y="63028"/>
                  </a:cubicBezTo>
                  <a:cubicBezTo>
                    <a:pt x="56747" y="68024"/>
                    <a:pt x="52749" y="72022"/>
                    <a:pt x="47753" y="72022"/>
                  </a:cubicBezTo>
                  <a:cubicBezTo>
                    <a:pt x="42756" y="72022"/>
                    <a:pt x="38759" y="68024"/>
                    <a:pt x="38759" y="63028"/>
                  </a:cubicBezTo>
                  <a:cubicBezTo>
                    <a:pt x="38759" y="58031"/>
                    <a:pt x="42756" y="54034"/>
                    <a:pt x="47753" y="54034"/>
                  </a:cubicBezTo>
                  <a:close/>
                  <a:moveTo>
                    <a:pt x="126198" y="53035"/>
                  </a:moveTo>
                  <a:cubicBezTo>
                    <a:pt x="131694" y="53035"/>
                    <a:pt x="136191" y="57532"/>
                    <a:pt x="136191" y="63028"/>
                  </a:cubicBezTo>
                  <a:cubicBezTo>
                    <a:pt x="136191" y="68524"/>
                    <a:pt x="131694" y="73021"/>
                    <a:pt x="126198" y="73021"/>
                  </a:cubicBezTo>
                  <a:cubicBezTo>
                    <a:pt x="120631" y="73021"/>
                    <a:pt x="116205" y="68524"/>
                    <a:pt x="116205" y="63028"/>
                  </a:cubicBezTo>
                  <a:cubicBezTo>
                    <a:pt x="116205" y="57461"/>
                    <a:pt x="120702" y="53035"/>
                    <a:pt x="126198" y="53035"/>
                  </a:cubicBezTo>
                  <a:close/>
                  <a:moveTo>
                    <a:pt x="283162" y="50822"/>
                  </a:moveTo>
                  <a:cubicBezTo>
                    <a:pt x="289872" y="50822"/>
                    <a:pt x="295368" y="56247"/>
                    <a:pt x="295368" y="63028"/>
                  </a:cubicBezTo>
                  <a:cubicBezTo>
                    <a:pt x="295368" y="69809"/>
                    <a:pt x="289872" y="75305"/>
                    <a:pt x="283162" y="75234"/>
                  </a:cubicBezTo>
                  <a:cubicBezTo>
                    <a:pt x="276452" y="75234"/>
                    <a:pt x="270956" y="69809"/>
                    <a:pt x="270956" y="63028"/>
                  </a:cubicBezTo>
                  <a:cubicBezTo>
                    <a:pt x="270956" y="56318"/>
                    <a:pt x="276381" y="50822"/>
                    <a:pt x="283162" y="50822"/>
                  </a:cubicBezTo>
                  <a:close/>
                  <a:moveTo>
                    <a:pt x="361536" y="49466"/>
                  </a:moveTo>
                  <a:cubicBezTo>
                    <a:pt x="369031" y="49466"/>
                    <a:pt x="375098" y="55533"/>
                    <a:pt x="375098" y="63028"/>
                  </a:cubicBezTo>
                  <a:cubicBezTo>
                    <a:pt x="375098" y="70523"/>
                    <a:pt x="369031" y="76590"/>
                    <a:pt x="361536" y="76590"/>
                  </a:cubicBezTo>
                  <a:cubicBezTo>
                    <a:pt x="354041" y="76590"/>
                    <a:pt x="347974" y="70523"/>
                    <a:pt x="347974" y="63028"/>
                  </a:cubicBezTo>
                  <a:cubicBezTo>
                    <a:pt x="347974" y="55533"/>
                    <a:pt x="354041" y="49466"/>
                    <a:pt x="361536" y="49466"/>
                  </a:cubicBezTo>
                  <a:close/>
                  <a:moveTo>
                    <a:pt x="518428" y="46396"/>
                  </a:moveTo>
                  <a:cubicBezTo>
                    <a:pt x="527636" y="46396"/>
                    <a:pt x="535060" y="53819"/>
                    <a:pt x="535060" y="63027"/>
                  </a:cubicBezTo>
                  <a:cubicBezTo>
                    <a:pt x="535060" y="72235"/>
                    <a:pt x="527636" y="79730"/>
                    <a:pt x="518428" y="79659"/>
                  </a:cubicBezTo>
                  <a:cubicBezTo>
                    <a:pt x="509220" y="79659"/>
                    <a:pt x="501797" y="72235"/>
                    <a:pt x="501797" y="63027"/>
                  </a:cubicBezTo>
                  <a:cubicBezTo>
                    <a:pt x="501797" y="53819"/>
                    <a:pt x="509220" y="46396"/>
                    <a:pt x="518428" y="46396"/>
                  </a:cubicBezTo>
                  <a:close/>
                  <a:moveTo>
                    <a:pt x="596946" y="44612"/>
                  </a:moveTo>
                  <a:cubicBezTo>
                    <a:pt x="607082" y="44612"/>
                    <a:pt x="615362" y="52821"/>
                    <a:pt x="615362" y="63028"/>
                  </a:cubicBezTo>
                  <a:cubicBezTo>
                    <a:pt x="615362" y="73235"/>
                    <a:pt x="607082" y="81515"/>
                    <a:pt x="596946" y="81444"/>
                  </a:cubicBezTo>
                  <a:cubicBezTo>
                    <a:pt x="586810" y="81444"/>
                    <a:pt x="578530" y="73235"/>
                    <a:pt x="578530" y="63028"/>
                  </a:cubicBezTo>
                  <a:cubicBezTo>
                    <a:pt x="578530" y="52892"/>
                    <a:pt x="586739" y="44612"/>
                    <a:pt x="596946" y="44612"/>
                  </a:cubicBezTo>
                  <a:close/>
                  <a:moveTo>
                    <a:pt x="753766" y="40400"/>
                  </a:moveTo>
                  <a:cubicBezTo>
                    <a:pt x="766258" y="40400"/>
                    <a:pt x="776394" y="50536"/>
                    <a:pt x="776394" y="63027"/>
                  </a:cubicBezTo>
                  <a:cubicBezTo>
                    <a:pt x="776394" y="75519"/>
                    <a:pt x="766258" y="85726"/>
                    <a:pt x="753766" y="85655"/>
                  </a:cubicBezTo>
                  <a:cubicBezTo>
                    <a:pt x="741275" y="85655"/>
                    <a:pt x="731139" y="75519"/>
                    <a:pt x="731139" y="63027"/>
                  </a:cubicBezTo>
                  <a:cubicBezTo>
                    <a:pt x="731139" y="50536"/>
                    <a:pt x="741275" y="40400"/>
                    <a:pt x="753766" y="40400"/>
                  </a:cubicBezTo>
                  <a:close/>
                  <a:moveTo>
                    <a:pt x="832283" y="37973"/>
                  </a:moveTo>
                  <a:cubicBezTo>
                    <a:pt x="846131" y="37973"/>
                    <a:pt x="857337" y="49180"/>
                    <a:pt x="857337" y="63027"/>
                  </a:cubicBezTo>
                  <a:cubicBezTo>
                    <a:pt x="857337" y="76875"/>
                    <a:pt x="846059" y="88153"/>
                    <a:pt x="832283" y="88153"/>
                  </a:cubicBezTo>
                  <a:cubicBezTo>
                    <a:pt x="818436" y="88153"/>
                    <a:pt x="807229" y="76875"/>
                    <a:pt x="807229" y="63027"/>
                  </a:cubicBezTo>
                  <a:cubicBezTo>
                    <a:pt x="807229" y="49180"/>
                    <a:pt x="818436" y="37973"/>
                    <a:pt x="832283" y="37973"/>
                  </a:cubicBezTo>
                  <a:close/>
                  <a:moveTo>
                    <a:pt x="8566" y="15275"/>
                  </a:moveTo>
                  <a:cubicBezTo>
                    <a:pt x="11492" y="15275"/>
                    <a:pt x="14062" y="16774"/>
                    <a:pt x="15632" y="19058"/>
                  </a:cubicBezTo>
                  <a:cubicBezTo>
                    <a:pt x="16489" y="20414"/>
                    <a:pt x="17060" y="22056"/>
                    <a:pt x="17060" y="23841"/>
                  </a:cubicBezTo>
                  <a:cubicBezTo>
                    <a:pt x="17060" y="24412"/>
                    <a:pt x="17060" y="24983"/>
                    <a:pt x="16917" y="25554"/>
                  </a:cubicBezTo>
                  <a:cubicBezTo>
                    <a:pt x="16703" y="26696"/>
                    <a:pt x="16275" y="27695"/>
                    <a:pt x="15632" y="28623"/>
                  </a:cubicBezTo>
                  <a:cubicBezTo>
                    <a:pt x="14062" y="30907"/>
                    <a:pt x="11492" y="32406"/>
                    <a:pt x="8566" y="32406"/>
                  </a:cubicBezTo>
                  <a:cubicBezTo>
                    <a:pt x="7923" y="32406"/>
                    <a:pt x="7352" y="32335"/>
                    <a:pt x="6852" y="32192"/>
                  </a:cubicBezTo>
                  <a:cubicBezTo>
                    <a:pt x="5139" y="31835"/>
                    <a:pt x="3640" y="30979"/>
                    <a:pt x="2498" y="29836"/>
                  </a:cubicBezTo>
                  <a:cubicBezTo>
                    <a:pt x="2141" y="29480"/>
                    <a:pt x="1784" y="29051"/>
                    <a:pt x="1428" y="28623"/>
                  </a:cubicBezTo>
                  <a:cubicBezTo>
                    <a:pt x="785" y="27695"/>
                    <a:pt x="357" y="26696"/>
                    <a:pt x="143" y="25554"/>
                  </a:cubicBezTo>
                  <a:cubicBezTo>
                    <a:pt x="71" y="24983"/>
                    <a:pt x="0" y="24412"/>
                    <a:pt x="0" y="23841"/>
                  </a:cubicBezTo>
                  <a:cubicBezTo>
                    <a:pt x="0" y="23270"/>
                    <a:pt x="71" y="22627"/>
                    <a:pt x="143" y="22127"/>
                  </a:cubicBezTo>
                  <a:cubicBezTo>
                    <a:pt x="428" y="20985"/>
                    <a:pt x="857" y="19986"/>
                    <a:pt x="1428" y="19058"/>
                  </a:cubicBezTo>
                  <a:cubicBezTo>
                    <a:pt x="1784" y="18630"/>
                    <a:pt x="2141" y="18202"/>
                    <a:pt x="2498" y="17773"/>
                  </a:cubicBezTo>
                  <a:cubicBezTo>
                    <a:pt x="3640" y="16631"/>
                    <a:pt x="5139" y="15775"/>
                    <a:pt x="6852" y="15418"/>
                  </a:cubicBezTo>
                  <a:cubicBezTo>
                    <a:pt x="7423" y="15346"/>
                    <a:pt x="7994" y="15275"/>
                    <a:pt x="8566" y="15275"/>
                  </a:cubicBezTo>
                  <a:close/>
                  <a:moveTo>
                    <a:pt x="87011" y="14347"/>
                  </a:moveTo>
                  <a:cubicBezTo>
                    <a:pt x="92294" y="14347"/>
                    <a:pt x="96505" y="18630"/>
                    <a:pt x="96505" y="23840"/>
                  </a:cubicBezTo>
                  <a:cubicBezTo>
                    <a:pt x="96505" y="24483"/>
                    <a:pt x="96434" y="25125"/>
                    <a:pt x="96291" y="25768"/>
                  </a:cubicBezTo>
                  <a:cubicBezTo>
                    <a:pt x="95363" y="30051"/>
                    <a:pt x="91580" y="33263"/>
                    <a:pt x="87011" y="33334"/>
                  </a:cubicBezTo>
                  <a:cubicBezTo>
                    <a:pt x="82443" y="33334"/>
                    <a:pt x="78589" y="30051"/>
                    <a:pt x="77732" y="25768"/>
                  </a:cubicBezTo>
                  <a:cubicBezTo>
                    <a:pt x="77589" y="25125"/>
                    <a:pt x="77518" y="24483"/>
                    <a:pt x="77518" y="23840"/>
                  </a:cubicBezTo>
                  <a:cubicBezTo>
                    <a:pt x="77518" y="18558"/>
                    <a:pt x="81801" y="14347"/>
                    <a:pt x="87011" y="14347"/>
                  </a:cubicBezTo>
                  <a:close/>
                  <a:moveTo>
                    <a:pt x="243832" y="12205"/>
                  </a:moveTo>
                  <a:cubicBezTo>
                    <a:pt x="250256" y="12205"/>
                    <a:pt x="255467" y="17416"/>
                    <a:pt x="255467" y="23840"/>
                  </a:cubicBezTo>
                  <a:cubicBezTo>
                    <a:pt x="255467" y="24625"/>
                    <a:pt x="255395" y="25410"/>
                    <a:pt x="255253" y="26195"/>
                  </a:cubicBezTo>
                  <a:cubicBezTo>
                    <a:pt x="254182" y="31477"/>
                    <a:pt x="249471" y="35475"/>
                    <a:pt x="243832" y="35475"/>
                  </a:cubicBezTo>
                  <a:cubicBezTo>
                    <a:pt x="238193" y="35475"/>
                    <a:pt x="233482" y="31477"/>
                    <a:pt x="232411" y="26195"/>
                  </a:cubicBezTo>
                  <a:cubicBezTo>
                    <a:pt x="232268" y="25410"/>
                    <a:pt x="232197" y="24625"/>
                    <a:pt x="232197" y="23840"/>
                  </a:cubicBezTo>
                  <a:cubicBezTo>
                    <a:pt x="232197" y="17416"/>
                    <a:pt x="237408" y="12205"/>
                    <a:pt x="243832" y="12205"/>
                  </a:cubicBezTo>
                  <a:close/>
                  <a:moveTo>
                    <a:pt x="322349" y="10921"/>
                  </a:moveTo>
                  <a:cubicBezTo>
                    <a:pt x="324990" y="10921"/>
                    <a:pt x="327489" y="11778"/>
                    <a:pt x="329559" y="13134"/>
                  </a:cubicBezTo>
                  <a:cubicBezTo>
                    <a:pt x="332913" y="15489"/>
                    <a:pt x="335198" y="19415"/>
                    <a:pt x="335198" y="23841"/>
                  </a:cubicBezTo>
                  <a:cubicBezTo>
                    <a:pt x="335198" y="24697"/>
                    <a:pt x="335055" y="25554"/>
                    <a:pt x="334912" y="26410"/>
                  </a:cubicBezTo>
                  <a:cubicBezTo>
                    <a:pt x="334270" y="29765"/>
                    <a:pt x="332271" y="32620"/>
                    <a:pt x="329559" y="34476"/>
                  </a:cubicBezTo>
                  <a:cubicBezTo>
                    <a:pt x="327489" y="35904"/>
                    <a:pt x="324990" y="36689"/>
                    <a:pt x="322349" y="36689"/>
                  </a:cubicBezTo>
                  <a:cubicBezTo>
                    <a:pt x="321493" y="36689"/>
                    <a:pt x="320636" y="36546"/>
                    <a:pt x="319780" y="36404"/>
                  </a:cubicBezTo>
                  <a:cubicBezTo>
                    <a:pt x="314783" y="35404"/>
                    <a:pt x="310786" y="31407"/>
                    <a:pt x="309787" y="26410"/>
                  </a:cubicBezTo>
                  <a:cubicBezTo>
                    <a:pt x="309572" y="25625"/>
                    <a:pt x="309501" y="24697"/>
                    <a:pt x="309501" y="23841"/>
                  </a:cubicBezTo>
                  <a:cubicBezTo>
                    <a:pt x="309501" y="17631"/>
                    <a:pt x="313927" y="12420"/>
                    <a:pt x="319780" y="11207"/>
                  </a:cubicBezTo>
                  <a:cubicBezTo>
                    <a:pt x="320565" y="10992"/>
                    <a:pt x="321493" y="10921"/>
                    <a:pt x="322349" y="10921"/>
                  </a:cubicBezTo>
                  <a:close/>
                  <a:moveTo>
                    <a:pt x="479098" y="7994"/>
                  </a:moveTo>
                  <a:cubicBezTo>
                    <a:pt x="484594" y="7994"/>
                    <a:pt x="489376" y="10778"/>
                    <a:pt x="492232" y="14989"/>
                  </a:cubicBezTo>
                  <a:cubicBezTo>
                    <a:pt x="493945" y="17559"/>
                    <a:pt x="494944" y="20557"/>
                    <a:pt x="494944" y="23840"/>
                  </a:cubicBezTo>
                  <a:cubicBezTo>
                    <a:pt x="494944" y="24982"/>
                    <a:pt x="494873" y="26053"/>
                    <a:pt x="494659" y="27052"/>
                  </a:cubicBezTo>
                  <a:cubicBezTo>
                    <a:pt x="494230" y="29122"/>
                    <a:pt x="493445" y="30978"/>
                    <a:pt x="492303" y="32691"/>
                  </a:cubicBezTo>
                  <a:cubicBezTo>
                    <a:pt x="489519" y="36903"/>
                    <a:pt x="484665" y="39615"/>
                    <a:pt x="479098" y="39615"/>
                  </a:cubicBezTo>
                  <a:cubicBezTo>
                    <a:pt x="477956" y="39615"/>
                    <a:pt x="476885" y="39472"/>
                    <a:pt x="475886" y="39258"/>
                  </a:cubicBezTo>
                  <a:cubicBezTo>
                    <a:pt x="472816" y="38687"/>
                    <a:pt x="470033" y="37117"/>
                    <a:pt x="467891" y="34975"/>
                  </a:cubicBezTo>
                  <a:cubicBezTo>
                    <a:pt x="467177" y="34262"/>
                    <a:pt x="466535" y="33477"/>
                    <a:pt x="465964" y="32620"/>
                  </a:cubicBezTo>
                  <a:cubicBezTo>
                    <a:pt x="464822" y="30978"/>
                    <a:pt x="464037" y="29051"/>
                    <a:pt x="463608" y="26981"/>
                  </a:cubicBezTo>
                  <a:cubicBezTo>
                    <a:pt x="463466" y="25910"/>
                    <a:pt x="463323" y="24911"/>
                    <a:pt x="463323" y="23769"/>
                  </a:cubicBezTo>
                  <a:cubicBezTo>
                    <a:pt x="463323" y="22627"/>
                    <a:pt x="463394" y="21556"/>
                    <a:pt x="463608" y="20557"/>
                  </a:cubicBezTo>
                  <a:cubicBezTo>
                    <a:pt x="464037" y="18487"/>
                    <a:pt x="464822" y="16631"/>
                    <a:pt x="465964" y="14918"/>
                  </a:cubicBezTo>
                  <a:cubicBezTo>
                    <a:pt x="466535" y="14061"/>
                    <a:pt x="467177" y="13276"/>
                    <a:pt x="467891" y="12562"/>
                  </a:cubicBezTo>
                  <a:cubicBezTo>
                    <a:pt x="470033" y="10421"/>
                    <a:pt x="472816" y="8922"/>
                    <a:pt x="475886" y="8280"/>
                  </a:cubicBezTo>
                  <a:cubicBezTo>
                    <a:pt x="476956" y="8137"/>
                    <a:pt x="478027" y="7994"/>
                    <a:pt x="479098" y="7994"/>
                  </a:cubicBezTo>
                  <a:close/>
                  <a:moveTo>
                    <a:pt x="557687" y="6352"/>
                  </a:moveTo>
                  <a:cubicBezTo>
                    <a:pt x="567323" y="6352"/>
                    <a:pt x="575175" y="14204"/>
                    <a:pt x="575175" y="23840"/>
                  </a:cubicBezTo>
                  <a:cubicBezTo>
                    <a:pt x="575175" y="24982"/>
                    <a:pt x="575032" y="26196"/>
                    <a:pt x="574818" y="27338"/>
                  </a:cubicBezTo>
                  <a:cubicBezTo>
                    <a:pt x="573176" y="35332"/>
                    <a:pt x="566110" y="41328"/>
                    <a:pt x="557687" y="41328"/>
                  </a:cubicBezTo>
                  <a:cubicBezTo>
                    <a:pt x="549264" y="41328"/>
                    <a:pt x="542198" y="35332"/>
                    <a:pt x="540556" y="27338"/>
                  </a:cubicBezTo>
                  <a:cubicBezTo>
                    <a:pt x="540342" y="26196"/>
                    <a:pt x="540199" y="25053"/>
                    <a:pt x="540199" y="23840"/>
                  </a:cubicBezTo>
                  <a:cubicBezTo>
                    <a:pt x="540199" y="14204"/>
                    <a:pt x="548051" y="6352"/>
                    <a:pt x="557687" y="6352"/>
                  </a:cubicBezTo>
                  <a:close/>
                  <a:moveTo>
                    <a:pt x="714579" y="2284"/>
                  </a:moveTo>
                  <a:cubicBezTo>
                    <a:pt x="726428" y="2284"/>
                    <a:pt x="736064" y="11920"/>
                    <a:pt x="736064" y="23769"/>
                  </a:cubicBezTo>
                  <a:cubicBezTo>
                    <a:pt x="736064" y="25268"/>
                    <a:pt x="735922" y="26696"/>
                    <a:pt x="735636" y="28123"/>
                  </a:cubicBezTo>
                  <a:cubicBezTo>
                    <a:pt x="733638" y="37974"/>
                    <a:pt x="724929" y="45326"/>
                    <a:pt x="714579" y="45326"/>
                  </a:cubicBezTo>
                  <a:cubicBezTo>
                    <a:pt x="704229" y="45326"/>
                    <a:pt x="695521" y="37902"/>
                    <a:pt x="693522" y="28123"/>
                  </a:cubicBezTo>
                  <a:cubicBezTo>
                    <a:pt x="693237" y="26696"/>
                    <a:pt x="693094" y="25268"/>
                    <a:pt x="693094" y="23769"/>
                  </a:cubicBezTo>
                  <a:cubicBezTo>
                    <a:pt x="693094" y="11920"/>
                    <a:pt x="702730" y="2284"/>
                    <a:pt x="714579" y="2284"/>
                  </a:cubicBezTo>
                  <a:close/>
                  <a:moveTo>
                    <a:pt x="793025" y="0"/>
                  </a:moveTo>
                  <a:cubicBezTo>
                    <a:pt x="797950" y="0"/>
                    <a:pt x="802518" y="1499"/>
                    <a:pt x="806373" y="4069"/>
                  </a:cubicBezTo>
                  <a:cubicBezTo>
                    <a:pt x="812725" y="8351"/>
                    <a:pt x="816865" y="15632"/>
                    <a:pt x="816865" y="23841"/>
                  </a:cubicBezTo>
                  <a:cubicBezTo>
                    <a:pt x="816865" y="25483"/>
                    <a:pt x="816651" y="27053"/>
                    <a:pt x="816366" y="28623"/>
                  </a:cubicBezTo>
                  <a:cubicBezTo>
                    <a:pt x="815081" y="34833"/>
                    <a:pt x="811369" y="40187"/>
                    <a:pt x="806373" y="43613"/>
                  </a:cubicBezTo>
                  <a:cubicBezTo>
                    <a:pt x="802518" y="46183"/>
                    <a:pt x="797950" y="47682"/>
                    <a:pt x="793025" y="47682"/>
                  </a:cubicBezTo>
                  <a:cubicBezTo>
                    <a:pt x="791383" y="47682"/>
                    <a:pt x="789813" y="47467"/>
                    <a:pt x="788242" y="47182"/>
                  </a:cubicBezTo>
                  <a:cubicBezTo>
                    <a:pt x="778892" y="45255"/>
                    <a:pt x="771611" y="37903"/>
                    <a:pt x="769684" y="28623"/>
                  </a:cubicBezTo>
                  <a:cubicBezTo>
                    <a:pt x="769327" y="27124"/>
                    <a:pt x="769184" y="25483"/>
                    <a:pt x="769184" y="23841"/>
                  </a:cubicBezTo>
                  <a:cubicBezTo>
                    <a:pt x="769184" y="12349"/>
                    <a:pt x="777393" y="2712"/>
                    <a:pt x="788242" y="500"/>
                  </a:cubicBezTo>
                  <a:cubicBezTo>
                    <a:pt x="789741" y="143"/>
                    <a:pt x="791383" y="0"/>
                    <a:pt x="793025" y="0"/>
                  </a:cubicBezTo>
                  <a:close/>
                </a:path>
              </a:pathLst>
            </a:custGeom>
            <a:gradFill>
              <a:gsLst>
                <a:gs pos="100000">
                  <a:srgbClr val="3B8BF1">
                    <a:alpha val="0"/>
                  </a:srgbClr>
                </a:gs>
                <a:gs pos="34000">
                  <a:srgbClr val="3B8BF1"/>
                </a:gs>
              </a:gsLst>
              <a:lin ang="10800000" scaled="0"/>
            </a:gradFill>
            <a:ln w="709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思源黑体 CN Bold" panose="020B0800000000000000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6663" name="文本框 26662">
              <a:extLst>
                <a:ext uri="{FF2B5EF4-FFF2-40B4-BE49-F238E27FC236}">
                  <a16:creationId xmlns:a16="http://schemas.microsoft.com/office/drawing/2014/main" id="{CE0339B7-3BF4-240B-A3D3-38C8E082B0A2}"/>
                </a:ext>
              </a:extLst>
            </p:cNvPr>
            <p:cNvSpPr txBox="1"/>
            <p:nvPr/>
          </p:nvSpPr>
          <p:spPr>
            <a:xfrm>
              <a:off x="5742453" y="4238546"/>
              <a:ext cx="1239424" cy="2755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800" b="1" i="0" u="none" strike="noStrike" kern="0" cap="none" spc="0" normalizeH="0" baseline="0">
                  <a:ln>
                    <a:noFill/>
                  </a:ln>
                  <a:gradFill>
                    <a:gsLst>
                      <a:gs pos="0">
                        <a:srgbClr val="0E5DBF"/>
                      </a:gs>
                      <a:gs pos="70000">
                        <a:srgbClr val="0E419C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1200" dirty="0">
                  <a:latin typeface="Arial" panose="020B0604020202020204" pitchFamily="34" charset="0"/>
                  <a:ea typeface="思源黑体 CN Bold" panose="020B0800000000000000" pitchFamily="34" charset="-122"/>
                  <a:sym typeface="Arial" panose="020B0604020202020204" pitchFamily="34" charset="0"/>
                </a:rPr>
                <a:t>苗少凯</a:t>
              </a:r>
            </a:p>
          </p:txBody>
        </p:sp>
        <p:sp>
          <p:nvSpPr>
            <p:cNvPr id="26664" name="文本框 26663">
              <a:extLst>
                <a:ext uri="{FF2B5EF4-FFF2-40B4-BE49-F238E27FC236}">
                  <a16:creationId xmlns:a16="http://schemas.microsoft.com/office/drawing/2014/main" id="{C01C1DA1-2399-DCC0-6C2B-784690C56F9E}"/>
                </a:ext>
              </a:extLst>
            </p:cNvPr>
            <p:cNvSpPr txBox="1"/>
            <p:nvPr/>
          </p:nvSpPr>
          <p:spPr>
            <a:xfrm>
              <a:off x="5766017" y="4509627"/>
              <a:ext cx="1174000" cy="22987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思源黑体 CN Bold" panose="020B0800000000000000" pitchFamily="34" charset="-122"/>
                  <a:sym typeface="Arial" panose="020B0604020202020204" pitchFamily="34" charset="0"/>
                </a:rPr>
                <a:t>文档撰写</a:t>
              </a:r>
            </a:p>
          </p:txBody>
        </p:sp>
        <p:cxnSp>
          <p:nvCxnSpPr>
            <p:cNvPr id="26665" name="直接连接符 26664">
              <a:extLst>
                <a:ext uri="{FF2B5EF4-FFF2-40B4-BE49-F238E27FC236}">
                  <a16:creationId xmlns:a16="http://schemas.microsoft.com/office/drawing/2014/main" id="{D354D3EA-DD15-140E-D935-38B0282A185C}"/>
                </a:ext>
              </a:extLst>
            </p:cNvPr>
            <p:cNvCxnSpPr>
              <a:cxnSpLocks/>
            </p:cNvCxnSpPr>
            <p:nvPr/>
          </p:nvCxnSpPr>
          <p:spPr>
            <a:xfrm>
              <a:off x="5816304" y="4773271"/>
              <a:ext cx="183998" cy="0"/>
            </a:xfrm>
            <a:prstGeom prst="line">
              <a:avLst/>
            </a:prstGeom>
            <a:noFill/>
            <a:ln w="19050" cap="rnd" cmpd="sng" algn="ctr">
              <a:solidFill>
                <a:srgbClr val="0E419C"/>
              </a:solidFill>
              <a:prstDash val="solid"/>
              <a:round/>
            </a:ln>
            <a:effectLst/>
          </p:spPr>
        </p:cxnSp>
        <p:sp>
          <p:nvSpPr>
            <p:cNvPr id="26666" name="任意多边形: 形状 26665">
              <a:extLst>
                <a:ext uri="{FF2B5EF4-FFF2-40B4-BE49-F238E27FC236}">
                  <a16:creationId xmlns:a16="http://schemas.microsoft.com/office/drawing/2014/main" id="{8F643AD4-4B30-92E2-43ED-DCCF6E672003}"/>
                </a:ext>
              </a:extLst>
            </p:cNvPr>
            <p:cNvSpPr/>
            <p:nvPr/>
          </p:nvSpPr>
          <p:spPr>
            <a:xfrm>
              <a:off x="5788488" y="4869546"/>
              <a:ext cx="147480" cy="64227"/>
            </a:xfrm>
            <a:custGeom>
              <a:avLst/>
              <a:gdLst>
                <a:gd name="connsiteX0" fmla="*/ 8566 w 977755"/>
                <a:gd name="connsiteY0" fmla="*/ 329059 h 361466"/>
                <a:gd name="connsiteX1" fmla="*/ 15632 w 977755"/>
                <a:gd name="connsiteY1" fmla="*/ 332842 h 361466"/>
                <a:gd name="connsiteX2" fmla="*/ 17060 w 977755"/>
                <a:gd name="connsiteY2" fmla="*/ 337625 h 361466"/>
                <a:gd name="connsiteX3" fmla="*/ 16417 w 977755"/>
                <a:gd name="connsiteY3" fmla="*/ 340979 h 361466"/>
                <a:gd name="connsiteX4" fmla="*/ 15632 w 977755"/>
                <a:gd name="connsiteY4" fmla="*/ 342407 h 361466"/>
                <a:gd name="connsiteX5" fmla="*/ 14633 w 977755"/>
                <a:gd name="connsiteY5" fmla="*/ 343620 h 361466"/>
                <a:gd name="connsiteX6" fmla="*/ 8566 w 977755"/>
                <a:gd name="connsiteY6" fmla="*/ 346119 h 361466"/>
                <a:gd name="connsiteX7" fmla="*/ 6852 w 977755"/>
                <a:gd name="connsiteY7" fmla="*/ 345976 h 361466"/>
                <a:gd name="connsiteX8" fmla="*/ 2498 w 977755"/>
                <a:gd name="connsiteY8" fmla="*/ 343620 h 361466"/>
                <a:gd name="connsiteX9" fmla="*/ 1428 w 977755"/>
                <a:gd name="connsiteY9" fmla="*/ 342336 h 361466"/>
                <a:gd name="connsiteX10" fmla="*/ 642 w 977755"/>
                <a:gd name="connsiteY10" fmla="*/ 340908 h 361466"/>
                <a:gd name="connsiteX11" fmla="*/ 143 w 977755"/>
                <a:gd name="connsiteY11" fmla="*/ 339338 h 361466"/>
                <a:gd name="connsiteX12" fmla="*/ 0 w 977755"/>
                <a:gd name="connsiteY12" fmla="*/ 337625 h 361466"/>
                <a:gd name="connsiteX13" fmla="*/ 143 w 977755"/>
                <a:gd name="connsiteY13" fmla="*/ 335911 h 361466"/>
                <a:gd name="connsiteX14" fmla="*/ 1428 w 977755"/>
                <a:gd name="connsiteY14" fmla="*/ 332842 h 361466"/>
                <a:gd name="connsiteX15" fmla="*/ 2498 w 977755"/>
                <a:gd name="connsiteY15" fmla="*/ 331557 h 361466"/>
                <a:gd name="connsiteX16" fmla="*/ 6852 w 977755"/>
                <a:gd name="connsiteY16" fmla="*/ 329202 h 361466"/>
                <a:gd name="connsiteX17" fmla="*/ 8566 w 977755"/>
                <a:gd name="connsiteY17" fmla="*/ 329059 h 361466"/>
                <a:gd name="connsiteX18" fmla="*/ 86939 w 977755"/>
                <a:gd name="connsiteY18" fmla="*/ 328060 h 361466"/>
                <a:gd name="connsiteX19" fmla="*/ 96433 w 977755"/>
                <a:gd name="connsiteY19" fmla="*/ 337554 h 361466"/>
                <a:gd name="connsiteX20" fmla="*/ 95719 w 977755"/>
                <a:gd name="connsiteY20" fmla="*/ 341265 h 361466"/>
                <a:gd name="connsiteX21" fmla="*/ 93578 w 977755"/>
                <a:gd name="connsiteY21" fmla="*/ 344263 h 361466"/>
                <a:gd name="connsiteX22" fmla="*/ 86868 w 977755"/>
                <a:gd name="connsiteY22" fmla="*/ 347047 h 361466"/>
                <a:gd name="connsiteX23" fmla="*/ 80158 w 977755"/>
                <a:gd name="connsiteY23" fmla="*/ 344263 h 361466"/>
                <a:gd name="connsiteX24" fmla="*/ 78160 w 977755"/>
                <a:gd name="connsiteY24" fmla="*/ 341265 h 361466"/>
                <a:gd name="connsiteX25" fmla="*/ 77446 w 977755"/>
                <a:gd name="connsiteY25" fmla="*/ 337554 h 361466"/>
                <a:gd name="connsiteX26" fmla="*/ 86939 w 977755"/>
                <a:gd name="connsiteY26" fmla="*/ 328060 h 361466"/>
                <a:gd name="connsiteX27" fmla="*/ 243903 w 977755"/>
                <a:gd name="connsiteY27" fmla="*/ 325990 h 361466"/>
                <a:gd name="connsiteX28" fmla="*/ 255538 w 977755"/>
                <a:gd name="connsiteY28" fmla="*/ 337625 h 361466"/>
                <a:gd name="connsiteX29" fmla="*/ 254610 w 977755"/>
                <a:gd name="connsiteY29" fmla="*/ 342122 h 361466"/>
                <a:gd name="connsiteX30" fmla="*/ 252111 w 977755"/>
                <a:gd name="connsiteY30" fmla="*/ 345834 h 361466"/>
                <a:gd name="connsiteX31" fmla="*/ 243903 w 977755"/>
                <a:gd name="connsiteY31" fmla="*/ 349260 h 361466"/>
                <a:gd name="connsiteX32" fmla="*/ 235694 w 977755"/>
                <a:gd name="connsiteY32" fmla="*/ 345834 h 361466"/>
                <a:gd name="connsiteX33" fmla="*/ 233196 w 977755"/>
                <a:gd name="connsiteY33" fmla="*/ 342122 h 361466"/>
                <a:gd name="connsiteX34" fmla="*/ 232268 w 977755"/>
                <a:gd name="connsiteY34" fmla="*/ 337625 h 361466"/>
                <a:gd name="connsiteX35" fmla="*/ 243903 w 977755"/>
                <a:gd name="connsiteY35" fmla="*/ 325990 h 361466"/>
                <a:gd name="connsiteX36" fmla="*/ 322349 w 977755"/>
                <a:gd name="connsiteY36" fmla="*/ 324705 h 361466"/>
                <a:gd name="connsiteX37" fmla="*/ 329559 w 977755"/>
                <a:gd name="connsiteY37" fmla="*/ 326918 h 361466"/>
                <a:gd name="connsiteX38" fmla="*/ 335198 w 977755"/>
                <a:gd name="connsiteY38" fmla="*/ 337625 h 361466"/>
                <a:gd name="connsiteX39" fmla="*/ 334198 w 977755"/>
                <a:gd name="connsiteY39" fmla="*/ 342621 h 361466"/>
                <a:gd name="connsiteX40" fmla="*/ 331414 w 977755"/>
                <a:gd name="connsiteY40" fmla="*/ 346690 h 361466"/>
                <a:gd name="connsiteX41" fmla="*/ 329559 w 977755"/>
                <a:gd name="connsiteY41" fmla="*/ 348260 h 361466"/>
                <a:gd name="connsiteX42" fmla="*/ 322349 w 977755"/>
                <a:gd name="connsiteY42" fmla="*/ 350473 h 361466"/>
                <a:gd name="connsiteX43" fmla="*/ 319780 w 977755"/>
                <a:gd name="connsiteY43" fmla="*/ 350188 h 361466"/>
                <a:gd name="connsiteX44" fmla="*/ 313284 w 977755"/>
                <a:gd name="connsiteY44" fmla="*/ 346690 h 361466"/>
                <a:gd name="connsiteX45" fmla="*/ 310500 w 977755"/>
                <a:gd name="connsiteY45" fmla="*/ 342621 h 361466"/>
                <a:gd name="connsiteX46" fmla="*/ 309501 w 977755"/>
                <a:gd name="connsiteY46" fmla="*/ 337625 h 361466"/>
                <a:gd name="connsiteX47" fmla="*/ 319780 w 977755"/>
                <a:gd name="connsiteY47" fmla="*/ 324990 h 361466"/>
                <a:gd name="connsiteX48" fmla="*/ 322349 w 977755"/>
                <a:gd name="connsiteY48" fmla="*/ 324705 h 361466"/>
                <a:gd name="connsiteX49" fmla="*/ 479098 w 977755"/>
                <a:gd name="connsiteY49" fmla="*/ 321707 h 361466"/>
                <a:gd name="connsiteX50" fmla="*/ 492232 w 977755"/>
                <a:gd name="connsiteY50" fmla="*/ 328702 h 361466"/>
                <a:gd name="connsiteX51" fmla="*/ 494944 w 977755"/>
                <a:gd name="connsiteY51" fmla="*/ 337553 h 361466"/>
                <a:gd name="connsiteX52" fmla="*/ 493731 w 977755"/>
                <a:gd name="connsiteY52" fmla="*/ 343692 h 361466"/>
                <a:gd name="connsiteX53" fmla="*/ 492303 w 977755"/>
                <a:gd name="connsiteY53" fmla="*/ 346404 h 361466"/>
                <a:gd name="connsiteX54" fmla="*/ 490304 w 977755"/>
                <a:gd name="connsiteY54" fmla="*/ 348760 h 361466"/>
                <a:gd name="connsiteX55" fmla="*/ 479098 w 977755"/>
                <a:gd name="connsiteY55" fmla="*/ 353400 h 361466"/>
                <a:gd name="connsiteX56" fmla="*/ 475886 w 977755"/>
                <a:gd name="connsiteY56" fmla="*/ 353043 h 361466"/>
                <a:gd name="connsiteX57" fmla="*/ 467891 w 977755"/>
                <a:gd name="connsiteY57" fmla="*/ 348760 h 361466"/>
                <a:gd name="connsiteX58" fmla="*/ 465964 w 977755"/>
                <a:gd name="connsiteY58" fmla="*/ 346404 h 361466"/>
                <a:gd name="connsiteX59" fmla="*/ 464536 w 977755"/>
                <a:gd name="connsiteY59" fmla="*/ 343692 h 361466"/>
                <a:gd name="connsiteX60" fmla="*/ 463608 w 977755"/>
                <a:gd name="connsiteY60" fmla="*/ 340694 h 361466"/>
                <a:gd name="connsiteX61" fmla="*/ 463323 w 977755"/>
                <a:gd name="connsiteY61" fmla="*/ 337482 h 361466"/>
                <a:gd name="connsiteX62" fmla="*/ 463608 w 977755"/>
                <a:gd name="connsiteY62" fmla="*/ 334270 h 361466"/>
                <a:gd name="connsiteX63" fmla="*/ 465964 w 977755"/>
                <a:gd name="connsiteY63" fmla="*/ 328631 h 361466"/>
                <a:gd name="connsiteX64" fmla="*/ 467891 w 977755"/>
                <a:gd name="connsiteY64" fmla="*/ 326275 h 361466"/>
                <a:gd name="connsiteX65" fmla="*/ 475886 w 977755"/>
                <a:gd name="connsiteY65" fmla="*/ 321993 h 361466"/>
                <a:gd name="connsiteX66" fmla="*/ 479098 w 977755"/>
                <a:gd name="connsiteY66" fmla="*/ 321707 h 361466"/>
                <a:gd name="connsiteX67" fmla="*/ 557687 w 977755"/>
                <a:gd name="connsiteY67" fmla="*/ 320066 h 361466"/>
                <a:gd name="connsiteX68" fmla="*/ 575175 w 977755"/>
                <a:gd name="connsiteY68" fmla="*/ 337554 h 361466"/>
                <a:gd name="connsiteX69" fmla="*/ 573819 w 977755"/>
                <a:gd name="connsiteY69" fmla="*/ 344406 h 361466"/>
                <a:gd name="connsiteX70" fmla="*/ 570178 w 977755"/>
                <a:gd name="connsiteY70" fmla="*/ 349974 h 361466"/>
                <a:gd name="connsiteX71" fmla="*/ 557758 w 977755"/>
                <a:gd name="connsiteY71" fmla="*/ 355113 h 361466"/>
                <a:gd name="connsiteX72" fmla="*/ 545338 w 977755"/>
                <a:gd name="connsiteY72" fmla="*/ 349974 h 361466"/>
                <a:gd name="connsiteX73" fmla="*/ 541555 w 977755"/>
                <a:gd name="connsiteY73" fmla="*/ 344406 h 361466"/>
                <a:gd name="connsiteX74" fmla="*/ 540199 w 977755"/>
                <a:gd name="connsiteY74" fmla="*/ 337554 h 361466"/>
                <a:gd name="connsiteX75" fmla="*/ 557687 w 977755"/>
                <a:gd name="connsiteY75" fmla="*/ 320066 h 361466"/>
                <a:gd name="connsiteX76" fmla="*/ 714579 w 977755"/>
                <a:gd name="connsiteY76" fmla="*/ 316140 h 361466"/>
                <a:gd name="connsiteX77" fmla="*/ 736064 w 977755"/>
                <a:gd name="connsiteY77" fmla="*/ 337625 h 361466"/>
                <a:gd name="connsiteX78" fmla="*/ 734351 w 977755"/>
                <a:gd name="connsiteY78" fmla="*/ 345977 h 361466"/>
                <a:gd name="connsiteX79" fmla="*/ 729854 w 977755"/>
                <a:gd name="connsiteY79" fmla="*/ 352829 h 361466"/>
                <a:gd name="connsiteX80" fmla="*/ 714651 w 977755"/>
                <a:gd name="connsiteY80" fmla="*/ 359111 h 361466"/>
                <a:gd name="connsiteX81" fmla="*/ 699447 w 977755"/>
                <a:gd name="connsiteY81" fmla="*/ 352829 h 361466"/>
                <a:gd name="connsiteX82" fmla="*/ 694807 w 977755"/>
                <a:gd name="connsiteY82" fmla="*/ 345977 h 361466"/>
                <a:gd name="connsiteX83" fmla="*/ 693094 w 977755"/>
                <a:gd name="connsiteY83" fmla="*/ 337625 h 361466"/>
                <a:gd name="connsiteX84" fmla="*/ 714579 w 977755"/>
                <a:gd name="connsiteY84" fmla="*/ 316140 h 361466"/>
                <a:gd name="connsiteX85" fmla="*/ 793025 w 977755"/>
                <a:gd name="connsiteY85" fmla="*/ 313784 h 361466"/>
                <a:gd name="connsiteX86" fmla="*/ 806373 w 977755"/>
                <a:gd name="connsiteY86" fmla="*/ 317853 h 361466"/>
                <a:gd name="connsiteX87" fmla="*/ 816865 w 977755"/>
                <a:gd name="connsiteY87" fmla="*/ 337625 h 361466"/>
                <a:gd name="connsiteX88" fmla="*/ 815010 w 977755"/>
                <a:gd name="connsiteY88" fmla="*/ 346904 h 361466"/>
                <a:gd name="connsiteX89" fmla="*/ 809870 w 977755"/>
                <a:gd name="connsiteY89" fmla="*/ 354470 h 361466"/>
                <a:gd name="connsiteX90" fmla="*/ 806373 w 977755"/>
                <a:gd name="connsiteY90" fmla="*/ 357397 h 361466"/>
                <a:gd name="connsiteX91" fmla="*/ 793025 w 977755"/>
                <a:gd name="connsiteY91" fmla="*/ 361466 h 361466"/>
                <a:gd name="connsiteX92" fmla="*/ 788242 w 977755"/>
                <a:gd name="connsiteY92" fmla="*/ 360966 h 361466"/>
                <a:gd name="connsiteX93" fmla="*/ 776179 w 977755"/>
                <a:gd name="connsiteY93" fmla="*/ 354470 h 361466"/>
                <a:gd name="connsiteX94" fmla="*/ 771040 w 977755"/>
                <a:gd name="connsiteY94" fmla="*/ 346904 h 361466"/>
                <a:gd name="connsiteX95" fmla="*/ 769184 w 977755"/>
                <a:gd name="connsiteY95" fmla="*/ 337625 h 361466"/>
                <a:gd name="connsiteX96" fmla="*/ 788242 w 977755"/>
                <a:gd name="connsiteY96" fmla="*/ 314284 h 361466"/>
                <a:gd name="connsiteX97" fmla="*/ 793025 w 977755"/>
                <a:gd name="connsiteY97" fmla="*/ 313784 h 361466"/>
                <a:gd name="connsiteX98" fmla="*/ 47753 w 977755"/>
                <a:gd name="connsiteY98" fmla="*/ 289372 h 361466"/>
                <a:gd name="connsiteX99" fmla="*/ 56747 w 977755"/>
                <a:gd name="connsiteY99" fmla="*/ 298366 h 361466"/>
                <a:gd name="connsiteX100" fmla="*/ 47753 w 977755"/>
                <a:gd name="connsiteY100" fmla="*/ 307360 h 361466"/>
                <a:gd name="connsiteX101" fmla="*/ 38759 w 977755"/>
                <a:gd name="connsiteY101" fmla="*/ 298366 h 361466"/>
                <a:gd name="connsiteX102" fmla="*/ 47753 w 977755"/>
                <a:gd name="connsiteY102" fmla="*/ 289372 h 361466"/>
                <a:gd name="connsiteX103" fmla="*/ 126198 w 977755"/>
                <a:gd name="connsiteY103" fmla="*/ 288373 h 361466"/>
                <a:gd name="connsiteX104" fmla="*/ 136191 w 977755"/>
                <a:gd name="connsiteY104" fmla="*/ 298366 h 361466"/>
                <a:gd name="connsiteX105" fmla="*/ 126198 w 977755"/>
                <a:gd name="connsiteY105" fmla="*/ 308359 h 361466"/>
                <a:gd name="connsiteX106" fmla="*/ 116205 w 977755"/>
                <a:gd name="connsiteY106" fmla="*/ 298366 h 361466"/>
                <a:gd name="connsiteX107" fmla="*/ 126198 w 977755"/>
                <a:gd name="connsiteY107" fmla="*/ 288373 h 361466"/>
                <a:gd name="connsiteX108" fmla="*/ 283162 w 977755"/>
                <a:gd name="connsiteY108" fmla="*/ 286160 h 361466"/>
                <a:gd name="connsiteX109" fmla="*/ 295368 w 977755"/>
                <a:gd name="connsiteY109" fmla="*/ 298366 h 361466"/>
                <a:gd name="connsiteX110" fmla="*/ 283162 w 977755"/>
                <a:gd name="connsiteY110" fmla="*/ 310572 h 361466"/>
                <a:gd name="connsiteX111" fmla="*/ 270956 w 977755"/>
                <a:gd name="connsiteY111" fmla="*/ 298366 h 361466"/>
                <a:gd name="connsiteX112" fmla="*/ 283162 w 977755"/>
                <a:gd name="connsiteY112" fmla="*/ 286160 h 361466"/>
                <a:gd name="connsiteX113" fmla="*/ 361536 w 977755"/>
                <a:gd name="connsiteY113" fmla="*/ 284804 h 361466"/>
                <a:gd name="connsiteX114" fmla="*/ 375098 w 977755"/>
                <a:gd name="connsiteY114" fmla="*/ 298366 h 361466"/>
                <a:gd name="connsiteX115" fmla="*/ 361536 w 977755"/>
                <a:gd name="connsiteY115" fmla="*/ 311928 h 361466"/>
                <a:gd name="connsiteX116" fmla="*/ 347974 w 977755"/>
                <a:gd name="connsiteY116" fmla="*/ 298366 h 361466"/>
                <a:gd name="connsiteX117" fmla="*/ 361536 w 977755"/>
                <a:gd name="connsiteY117" fmla="*/ 284804 h 361466"/>
                <a:gd name="connsiteX118" fmla="*/ 518428 w 977755"/>
                <a:gd name="connsiteY118" fmla="*/ 281735 h 361466"/>
                <a:gd name="connsiteX119" fmla="*/ 535060 w 977755"/>
                <a:gd name="connsiteY119" fmla="*/ 298366 h 361466"/>
                <a:gd name="connsiteX120" fmla="*/ 518428 w 977755"/>
                <a:gd name="connsiteY120" fmla="*/ 314998 h 361466"/>
                <a:gd name="connsiteX121" fmla="*/ 501797 w 977755"/>
                <a:gd name="connsiteY121" fmla="*/ 298366 h 361466"/>
                <a:gd name="connsiteX122" fmla="*/ 518428 w 977755"/>
                <a:gd name="connsiteY122" fmla="*/ 281735 h 361466"/>
                <a:gd name="connsiteX123" fmla="*/ 596946 w 977755"/>
                <a:gd name="connsiteY123" fmla="*/ 279950 h 361466"/>
                <a:gd name="connsiteX124" fmla="*/ 615362 w 977755"/>
                <a:gd name="connsiteY124" fmla="*/ 298366 h 361466"/>
                <a:gd name="connsiteX125" fmla="*/ 596946 w 977755"/>
                <a:gd name="connsiteY125" fmla="*/ 316782 h 361466"/>
                <a:gd name="connsiteX126" fmla="*/ 578530 w 977755"/>
                <a:gd name="connsiteY126" fmla="*/ 298366 h 361466"/>
                <a:gd name="connsiteX127" fmla="*/ 596946 w 977755"/>
                <a:gd name="connsiteY127" fmla="*/ 279950 h 361466"/>
                <a:gd name="connsiteX128" fmla="*/ 753766 w 977755"/>
                <a:gd name="connsiteY128" fmla="*/ 275739 h 361466"/>
                <a:gd name="connsiteX129" fmla="*/ 776394 w 977755"/>
                <a:gd name="connsiteY129" fmla="*/ 298366 h 361466"/>
                <a:gd name="connsiteX130" fmla="*/ 753766 w 977755"/>
                <a:gd name="connsiteY130" fmla="*/ 320994 h 361466"/>
                <a:gd name="connsiteX131" fmla="*/ 731139 w 977755"/>
                <a:gd name="connsiteY131" fmla="*/ 298366 h 361466"/>
                <a:gd name="connsiteX132" fmla="*/ 753766 w 977755"/>
                <a:gd name="connsiteY132" fmla="*/ 275739 h 361466"/>
                <a:gd name="connsiteX133" fmla="*/ 832283 w 977755"/>
                <a:gd name="connsiteY133" fmla="*/ 273241 h 361466"/>
                <a:gd name="connsiteX134" fmla="*/ 857337 w 977755"/>
                <a:gd name="connsiteY134" fmla="*/ 298367 h 361466"/>
                <a:gd name="connsiteX135" fmla="*/ 832283 w 977755"/>
                <a:gd name="connsiteY135" fmla="*/ 323421 h 361466"/>
                <a:gd name="connsiteX136" fmla="*/ 807229 w 977755"/>
                <a:gd name="connsiteY136" fmla="*/ 298367 h 361466"/>
                <a:gd name="connsiteX137" fmla="*/ 832283 w 977755"/>
                <a:gd name="connsiteY137" fmla="*/ 273241 h 361466"/>
                <a:gd name="connsiteX138" fmla="*/ 86939 w 977755"/>
                <a:gd name="connsiteY138" fmla="*/ 249685 h 361466"/>
                <a:gd name="connsiteX139" fmla="*/ 96433 w 977755"/>
                <a:gd name="connsiteY139" fmla="*/ 259179 h 361466"/>
                <a:gd name="connsiteX140" fmla="*/ 86939 w 977755"/>
                <a:gd name="connsiteY140" fmla="*/ 268672 h 361466"/>
                <a:gd name="connsiteX141" fmla="*/ 77446 w 977755"/>
                <a:gd name="connsiteY141" fmla="*/ 259179 h 361466"/>
                <a:gd name="connsiteX142" fmla="*/ 86939 w 977755"/>
                <a:gd name="connsiteY142" fmla="*/ 249685 h 361466"/>
                <a:gd name="connsiteX143" fmla="*/ 165457 w 977755"/>
                <a:gd name="connsiteY143" fmla="*/ 248686 h 361466"/>
                <a:gd name="connsiteX144" fmla="*/ 174165 w 977755"/>
                <a:gd name="connsiteY144" fmla="*/ 253326 h 361466"/>
                <a:gd name="connsiteX145" fmla="*/ 175950 w 977755"/>
                <a:gd name="connsiteY145" fmla="*/ 259179 h 361466"/>
                <a:gd name="connsiteX146" fmla="*/ 174165 w 977755"/>
                <a:gd name="connsiteY146" fmla="*/ 265032 h 361466"/>
                <a:gd name="connsiteX147" fmla="*/ 165457 w 977755"/>
                <a:gd name="connsiteY147" fmla="*/ 269814 h 361466"/>
                <a:gd name="connsiteX148" fmla="*/ 163315 w 977755"/>
                <a:gd name="connsiteY148" fmla="*/ 269600 h 361466"/>
                <a:gd name="connsiteX149" fmla="*/ 158033 w 977755"/>
                <a:gd name="connsiteY149" fmla="*/ 266745 h 361466"/>
                <a:gd name="connsiteX150" fmla="*/ 156748 w 977755"/>
                <a:gd name="connsiteY150" fmla="*/ 265175 h 361466"/>
                <a:gd name="connsiteX151" fmla="*/ 155178 w 977755"/>
                <a:gd name="connsiteY151" fmla="*/ 261392 h 361466"/>
                <a:gd name="connsiteX152" fmla="*/ 154964 w 977755"/>
                <a:gd name="connsiteY152" fmla="*/ 259250 h 361466"/>
                <a:gd name="connsiteX153" fmla="*/ 155178 w 977755"/>
                <a:gd name="connsiteY153" fmla="*/ 257109 h 361466"/>
                <a:gd name="connsiteX154" fmla="*/ 156748 w 977755"/>
                <a:gd name="connsiteY154" fmla="*/ 253326 h 361466"/>
                <a:gd name="connsiteX155" fmla="*/ 158033 w 977755"/>
                <a:gd name="connsiteY155" fmla="*/ 251755 h 361466"/>
                <a:gd name="connsiteX156" fmla="*/ 163315 w 977755"/>
                <a:gd name="connsiteY156" fmla="*/ 248900 h 361466"/>
                <a:gd name="connsiteX157" fmla="*/ 165457 w 977755"/>
                <a:gd name="connsiteY157" fmla="*/ 248686 h 361466"/>
                <a:gd name="connsiteX158" fmla="*/ 322349 w 977755"/>
                <a:gd name="connsiteY158" fmla="*/ 246259 h 361466"/>
                <a:gd name="connsiteX159" fmla="*/ 329559 w 977755"/>
                <a:gd name="connsiteY159" fmla="*/ 248472 h 361466"/>
                <a:gd name="connsiteX160" fmla="*/ 335198 w 977755"/>
                <a:gd name="connsiteY160" fmla="*/ 259179 h 361466"/>
                <a:gd name="connsiteX161" fmla="*/ 329559 w 977755"/>
                <a:gd name="connsiteY161" fmla="*/ 269886 h 361466"/>
                <a:gd name="connsiteX162" fmla="*/ 322349 w 977755"/>
                <a:gd name="connsiteY162" fmla="*/ 272098 h 361466"/>
                <a:gd name="connsiteX163" fmla="*/ 319780 w 977755"/>
                <a:gd name="connsiteY163" fmla="*/ 271813 h 361466"/>
                <a:gd name="connsiteX164" fmla="*/ 309501 w 977755"/>
                <a:gd name="connsiteY164" fmla="*/ 259179 h 361466"/>
                <a:gd name="connsiteX165" fmla="*/ 319780 w 977755"/>
                <a:gd name="connsiteY165" fmla="*/ 246545 h 361466"/>
                <a:gd name="connsiteX166" fmla="*/ 322349 w 977755"/>
                <a:gd name="connsiteY166" fmla="*/ 246259 h 361466"/>
                <a:gd name="connsiteX167" fmla="*/ 400795 w 977755"/>
                <a:gd name="connsiteY167" fmla="*/ 244903 h 361466"/>
                <a:gd name="connsiteX168" fmla="*/ 415071 w 977755"/>
                <a:gd name="connsiteY168" fmla="*/ 259179 h 361466"/>
                <a:gd name="connsiteX169" fmla="*/ 400795 w 977755"/>
                <a:gd name="connsiteY169" fmla="*/ 273455 h 361466"/>
                <a:gd name="connsiteX170" fmla="*/ 386519 w 977755"/>
                <a:gd name="connsiteY170" fmla="*/ 259179 h 361466"/>
                <a:gd name="connsiteX171" fmla="*/ 400795 w 977755"/>
                <a:gd name="connsiteY171" fmla="*/ 244903 h 361466"/>
                <a:gd name="connsiteX172" fmla="*/ 557687 w 977755"/>
                <a:gd name="connsiteY172" fmla="*/ 241691 h 361466"/>
                <a:gd name="connsiteX173" fmla="*/ 575175 w 977755"/>
                <a:gd name="connsiteY173" fmla="*/ 259179 h 361466"/>
                <a:gd name="connsiteX174" fmla="*/ 557687 w 977755"/>
                <a:gd name="connsiteY174" fmla="*/ 276667 h 361466"/>
                <a:gd name="connsiteX175" fmla="*/ 540199 w 977755"/>
                <a:gd name="connsiteY175" fmla="*/ 259179 h 361466"/>
                <a:gd name="connsiteX176" fmla="*/ 557687 w 977755"/>
                <a:gd name="connsiteY176" fmla="*/ 241691 h 361466"/>
                <a:gd name="connsiteX177" fmla="*/ 636061 w 977755"/>
                <a:gd name="connsiteY177" fmla="*/ 239764 h 361466"/>
                <a:gd name="connsiteX178" fmla="*/ 652193 w 977755"/>
                <a:gd name="connsiteY178" fmla="*/ 248330 h 361466"/>
                <a:gd name="connsiteX179" fmla="*/ 655476 w 977755"/>
                <a:gd name="connsiteY179" fmla="*/ 259179 h 361466"/>
                <a:gd name="connsiteX180" fmla="*/ 652193 w 977755"/>
                <a:gd name="connsiteY180" fmla="*/ 270029 h 361466"/>
                <a:gd name="connsiteX181" fmla="*/ 636061 w 977755"/>
                <a:gd name="connsiteY181" fmla="*/ 278594 h 361466"/>
                <a:gd name="connsiteX182" fmla="*/ 632135 w 977755"/>
                <a:gd name="connsiteY182" fmla="*/ 278166 h 361466"/>
                <a:gd name="connsiteX183" fmla="*/ 622356 w 977755"/>
                <a:gd name="connsiteY183" fmla="*/ 272884 h 361466"/>
                <a:gd name="connsiteX184" fmla="*/ 620001 w 977755"/>
                <a:gd name="connsiteY184" fmla="*/ 270029 h 361466"/>
                <a:gd name="connsiteX185" fmla="*/ 617074 w 977755"/>
                <a:gd name="connsiteY185" fmla="*/ 263105 h 361466"/>
                <a:gd name="connsiteX186" fmla="*/ 616646 w 977755"/>
                <a:gd name="connsiteY186" fmla="*/ 259179 h 361466"/>
                <a:gd name="connsiteX187" fmla="*/ 617074 w 977755"/>
                <a:gd name="connsiteY187" fmla="*/ 255253 h 361466"/>
                <a:gd name="connsiteX188" fmla="*/ 620001 w 977755"/>
                <a:gd name="connsiteY188" fmla="*/ 248330 h 361466"/>
                <a:gd name="connsiteX189" fmla="*/ 622356 w 977755"/>
                <a:gd name="connsiteY189" fmla="*/ 245474 h 361466"/>
                <a:gd name="connsiteX190" fmla="*/ 632135 w 977755"/>
                <a:gd name="connsiteY190" fmla="*/ 240192 h 361466"/>
                <a:gd name="connsiteX191" fmla="*/ 636061 w 977755"/>
                <a:gd name="connsiteY191" fmla="*/ 239764 h 361466"/>
                <a:gd name="connsiteX192" fmla="*/ 793025 w 977755"/>
                <a:gd name="connsiteY192" fmla="*/ 235338 h 361466"/>
                <a:gd name="connsiteX193" fmla="*/ 806373 w 977755"/>
                <a:gd name="connsiteY193" fmla="*/ 239407 h 361466"/>
                <a:gd name="connsiteX194" fmla="*/ 816865 w 977755"/>
                <a:gd name="connsiteY194" fmla="*/ 259179 h 361466"/>
                <a:gd name="connsiteX195" fmla="*/ 806373 w 977755"/>
                <a:gd name="connsiteY195" fmla="*/ 278951 h 361466"/>
                <a:gd name="connsiteX196" fmla="*/ 793025 w 977755"/>
                <a:gd name="connsiteY196" fmla="*/ 283020 h 361466"/>
                <a:gd name="connsiteX197" fmla="*/ 788242 w 977755"/>
                <a:gd name="connsiteY197" fmla="*/ 282520 h 361466"/>
                <a:gd name="connsiteX198" fmla="*/ 769184 w 977755"/>
                <a:gd name="connsiteY198" fmla="*/ 259179 h 361466"/>
                <a:gd name="connsiteX199" fmla="*/ 788242 w 977755"/>
                <a:gd name="connsiteY199" fmla="*/ 235838 h 361466"/>
                <a:gd name="connsiteX200" fmla="*/ 793025 w 977755"/>
                <a:gd name="connsiteY200" fmla="*/ 235338 h 361466"/>
                <a:gd name="connsiteX201" fmla="*/ 871470 w 977755"/>
                <a:gd name="connsiteY201" fmla="*/ 232768 h 361466"/>
                <a:gd name="connsiteX202" fmla="*/ 897881 w 977755"/>
                <a:gd name="connsiteY202" fmla="*/ 259178 h 361466"/>
                <a:gd name="connsiteX203" fmla="*/ 871470 w 977755"/>
                <a:gd name="connsiteY203" fmla="*/ 285589 h 361466"/>
                <a:gd name="connsiteX204" fmla="*/ 845060 w 977755"/>
                <a:gd name="connsiteY204" fmla="*/ 259178 h 361466"/>
                <a:gd name="connsiteX205" fmla="*/ 871470 w 977755"/>
                <a:gd name="connsiteY205" fmla="*/ 232768 h 361466"/>
                <a:gd name="connsiteX206" fmla="*/ 126198 w 977755"/>
                <a:gd name="connsiteY206" fmla="*/ 209927 h 361466"/>
                <a:gd name="connsiteX207" fmla="*/ 136191 w 977755"/>
                <a:gd name="connsiteY207" fmla="*/ 219920 h 361466"/>
                <a:gd name="connsiteX208" fmla="*/ 126198 w 977755"/>
                <a:gd name="connsiteY208" fmla="*/ 229913 h 361466"/>
                <a:gd name="connsiteX209" fmla="*/ 116205 w 977755"/>
                <a:gd name="connsiteY209" fmla="*/ 219920 h 361466"/>
                <a:gd name="connsiteX210" fmla="*/ 126198 w 977755"/>
                <a:gd name="connsiteY210" fmla="*/ 209927 h 361466"/>
                <a:gd name="connsiteX211" fmla="*/ 204644 w 977755"/>
                <a:gd name="connsiteY211" fmla="*/ 208856 h 361466"/>
                <a:gd name="connsiteX212" fmla="*/ 215708 w 977755"/>
                <a:gd name="connsiteY212" fmla="*/ 219920 h 361466"/>
                <a:gd name="connsiteX213" fmla="*/ 204644 w 977755"/>
                <a:gd name="connsiteY213" fmla="*/ 230984 h 361466"/>
                <a:gd name="connsiteX214" fmla="*/ 193580 w 977755"/>
                <a:gd name="connsiteY214" fmla="*/ 219920 h 361466"/>
                <a:gd name="connsiteX215" fmla="*/ 204644 w 977755"/>
                <a:gd name="connsiteY215" fmla="*/ 208856 h 361466"/>
                <a:gd name="connsiteX216" fmla="*/ 361536 w 977755"/>
                <a:gd name="connsiteY216" fmla="*/ 206358 h 361466"/>
                <a:gd name="connsiteX217" fmla="*/ 375098 w 977755"/>
                <a:gd name="connsiteY217" fmla="*/ 219920 h 361466"/>
                <a:gd name="connsiteX218" fmla="*/ 361536 w 977755"/>
                <a:gd name="connsiteY218" fmla="*/ 233482 h 361466"/>
                <a:gd name="connsiteX219" fmla="*/ 347974 w 977755"/>
                <a:gd name="connsiteY219" fmla="*/ 219920 h 361466"/>
                <a:gd name="connsiteX220" fmla="*/ 361536 w 977755"/>
                <a:gd name="connsiteY220" fmla="*/ 206358 h 361466"/>
                <a:gd name="connsiteX221" fmla="*/ 440054 w 977755"/>
                <a:gd name="connsiteY221" fmla="*/ 204930 h 361466"/>
                <a:gd name="connsiteX222" fmla="*/ 455043 w 977755"/>
                <a:gd name="connsiteY222" fmla="*/ 219920 h 361466"/>
                <a:gd name="connsiteX223" fmla="*/ 440054 w 977755"/>
                <a:gd name="connsiteY223" fmla="*/ 234909 h 361466"/>
                <a:gd name="connsiteX224" fmla="*/ 425064 w 977755"/>
                <a:gd name="connsiteY224" fmla="*/ 219920 h 361466"/>
                <a:gd name="connsiteX225" fmla="*/ 440054 w 977755"/>
                <a:gd name="connsiteY225" fmla="*/ 204930 h 361466"/>
                <a:gd name="connsiteX226" fmla="*/ 596946 w 977755"/>
                <a:gd name="connsiteY226" fmla="*/ 201504 h 361466"/>
                <a:gd name="connsiteX227" fmla="*/ 615362 w 977755"/>
                <a:gd name="connsiteY227" fmla="*/ 219920 h 361466"/>
                <a:gd name="connsiteX228" fmla="*/ 596946 w 977755"/>
                <a:gd name="connsiteY228" fmla="*/ 238336 h 361466"/>
                <a:gd name="connsiteX229" fmla="*/ 578530 w 977755"/>
                <a:gd name="connsiteY229" fmla="*/ 219920 h 361466"/>
                <a:gd name="connsiteX230" fmla="*/ 596946 w 977755"/>
                <a:gd name="connsiteY230" fmla="*/ 201504 h 361466"/>
                <a:gd name="connsiteX231" fmla="*/ 675321 w 977755"/>
                <a:gd name="connsiteY231" fmla="*/ 199506 h 361466"/>
                <a:gd name="connsiteX232" fmla="*/ 695735 w 977755"/>
                <a:gd name="connsiteY232" fmla="*/ 219921 h 361466"/>
                <a:gd name="connsiteX233" fmla="*/ 675321 w 977755"/>
                <a:gd name="connsiteY233" fmla="*/ 240335 h 361466"/>
                <a:gd name="connsiteX234" fmla="*/ 654906 w 977755"/>
                <a:gd name="connsiteY234" fmla="*/ 219921 h 361466"/>
                <a:gd name="connsiteX235" fmla="*/ 675321 w 977755"/>
                <a:gd name="connsiteY235" fmla="*/ 199506 h 361466"/>
                <a:gd name="connsiteX236" fmla="*/ 832283 w 977755"/>
                <a:gd name="connsiteY236" fmla="*/ 194866 h 361466"/>
                <a:gd name="connsiteX237" fmla="*/ 857337 w 977755"/>
                <a:gd name="connsiteY237" fmla="*/ 219920 h 361466"/>
                <a:gd name="connsiteX238" fmla="*/ 832283 w 977755"/>
                <a:gd name="connsiteY238" fmla="*/ 245046 h 361466"/>
                <a:gd name="connsiteX239" fmla="*/ 807229 w 977755"/>
                <a:gd name="connsiteY239" fmla="*/ 219920 h 361466"/>
                <a:gd name="connsiteX240" fmla="*/ 832283 w 977755"/>
                <a:gd name="connsiteY240" fmla="*/ 194866 h 361466"/>
                <a:gd name="connsiteX241" fmla="*/ 165529 w 977755"/>
                <a:gd name="connsiteY241" fmla="*/ 170240 h 361466"/>
                <a:gd name="connsiteX242" fmla="*/ 174237 w 977755"/>
                <a:gd name="connsiteY242" fmla="*/ 174880 h 361466"/>
                <a:gd name="connsiteX243" fmla="*/ 176022 w 977755"/>
                <a:gd name="connsiteY243" fmla="*/ 180733 h 361466"/>
                <a:gd name="connsiteX244" fmla="*/ 175165 w 977755"/>
                <a:gd name="connsiteY244" fmla="*/ 184801 h 361466"/>
                <a:gd name="connsiteX245" fmla="*/ 174166 w 977755"/>
                <a:gd name="connsiteY245" fmla="*/ 186586 h 361466"/>
                <a:gd name="connsiteX246" fmla="*/ 173024 w 977755"/>
                <a:gd name="connsiteY246" fmla="*/ 188299 h 361466"/>
                <a:gd name="connsiteX247" fmla="*/ 165600 w 977755"/>
                <a:gd name="connsiteY247" fmla="*/ 191368 h 361466"/>
                <a:gd name="connsiteX248" fmla="*/ 163459 w 977755"/>
                <a:gd name="connsiteY248" fmla="*/ 191154 h 361466"/>
                <a:gd name="connsiteX249" fmla="*/ 158177 w 977755"/>
                <a:gd name="connsiteY249" fmla="*/ 188299 h 361466"/>
                <a:gd name="connsiteX250" fmla="*/ 156892 w 977755"/>
                <a:gd name="connsiteY250" fmla="*/ 186729 h 361466"/>
                <a:gd name="connsiteX251" fmla="*/ 155893 w 977755"/>
                <a:gd name="connsiteY251" fmla="*/ 184944 h 361466"/>
                <a:gd name="connsiteX252" fmla="*/ 155250 w 977755"/>
                <a:gd name="connsiteY252" fmla="*/ 182946 h 361466"/>
                <a:gd name="connsiteX253" fmla="*/ 155036 w 977755"/>
                <a:gd name="connsiteY253" fmla="*/ 180804 h 361466"/>
                <a:gd name="connsiteX254" fmla="*/ 155250 w 977755"/>
                <a:gd name="connsiteY254" fmla="*/ 178663 h 361466"/>
                <a:gd name="connsiteX255" fmla="*/ 156820 w 977755"/>
                <a:gd name="connsiteY255" fmla="*/ 174880 h 361466"/>
                <a:gd name="connsiteX256" fmla="*/ 158105 w 977755"/>
                <a:gd name="connsiteY256" fmla="*/ 173309 h 361466"/>
                <a:gd name="connsiteX257" fmla="*/ 163387 w 977755"/>
                <a:gd name="connsiteY257" fmla="*/ 170454 h 361466"/>
                <a:gd name="connsiteX258" fmla="*/ 165529 w 977755"/>
                <a:gd name="connsiteY258" fmla="*/ 170240 h 361466"/>
                <a:gd name="connsiteX259" fmla="*/ 243903 w 977755"/>
                <a:gd name="connsiteY259" fmla="*/ 169098 h 361466"/>
                <a:gd name="connsiteX260" fmla="*/ 255538 w 977755"/>
                <a:gd name="connsiteY260" fmla="*/ 180733 h 361466"/>
                <a:gd name="connsiteX261" fmla="*/ 254610 w 977755"/>
                <a:gd name="connsiteY261" fmla="*/ 185230 h 361466"/>
                <a:gd name="connsiteX262" fmla="*/ 252111 w 977755"/>
                <a:gd name="connsiteY262" fmla="*/ 188942 h 361466"/>
                <a:gd name="connsiteX263" fmla="*/ 243903 w 977755"/>
                <a:gd name="connsiteY263" fmla="*/ 192368 h 361466"/>
                <a:gd name="connsiteX264" fmla="*/ 235694 w 977755"/>
                <a:gd name="connsiteY264" fmla="*/ 188942 h 361466"/>
                <a:gd name="connsiteX265" fmla="*/ 233196 w 977755"/>
                <a:gd name="connsiteY265" fmla="*/ 185230 h 361466"/>
                <a:gd name="connsiteX266" fmla="*/ 232268 w 977755"/>
                <a:gd name="connsiteY266" fmla="*/ 180733 h 361466"/>
                <a:gd name="connsiteX267" fmla="*/ 243903 w 977755"/>
                <a:gd name="connsiteY267" fmla="*/ 169098 h 361466"/>
                <a:gd name="connsiteX268" fmla="*/ 400795 w 977755"/>
                <a:gd name="connsiteY268" fmla="*/ 166385 h 361466"/>
                <a:gd name="connsiteX269" fmla="*/ 415071 w 977755"/>
                <a:gd name="connsiteY269" fmla="*/ 180661 h 361466"/>
                <a:gd name="connsiteX270" fmla="*/ 413929 w 977755"/>
                <a:gd name="connsiteY270" fmla="*/ 186229 h 361466"/>
                <a:gd name="connsiteX271" fmla="*/ 410859 w 977755"/>
                <a:gd name="connsiteY271" fmla="*/ 190797 h 361466"/>
                <a:gd name="connsiteX272" fmla="*/ 400795 w 977755"/>
                <a:gd name="connsiteY272" fmla="*/ 195008 h 361466"/>
                <a:gd name="connsiteX273" fmla="*/ 390730 w 977755"/>
                <a:gd name="connsiteY273" fmla="*/ 190797 h 361466"/>
                <a:gd name="connsiteX274" fmla="*/ 387661 w 977755"/>
                <a:gd name="connsiteY274" fmla="*/ 186229 h 361466"/>
                <a:gd name="connsiteX275" fmla="*/ 386519 w 977755"/>
                <a:gd name="connsiteY275" fmla="*/ 180661 h 361466"/>
                <a:gd name="connsiteX276" fmla="*/ 400795 w 977755"/>
                <a:gd name="connsiteY276" fmla="*/ 166385 h 361466"/>
                <a:gd name="connsiteX277" fmla="*/ 479098 w 977755"/>
                <a:gd name="connsiteY277" fmla="*/ 164815 h 361466"/>
                <a:gd name="connsiteX278" fmla="*/ 492232 w 977755"/>
                <a:gd name="connsiteY278" fmla="*/ 171810 h 361466"/>
                <a:gd name="connsiteX279" fmla="*/ 494944 w 977755"/>
                <a:gd name="connsiteY279" fmla="*/ 180661 h 361466"/>
                <a:gd name="connsiteX280" fmla="*/ 493731 w 977755"/>
                <a:gd name="connsiteY280" fmla="*/ 186800 h 361466"/>
                <a:gd name="connsiteX281" fmla="*/ 492303 w 977755"/>
                <a:gd name="connsiteY281" fmla="*/ 189512 h 361466"/>
                <a:gd name="connsiteX282" fmla="*/ 490304 w 977755"/>
                <a:gd name="connsiteY282" fmla="*/ 191939 h 361466"/>
                <a:gd name="connsiteX283" fmla="*/ 479098 w 977755"/>
                <a:gd name="connsiteY283" fmla="*/ 196579 h 361466"/>
                <a:gd name="connsiteX284" fmla="*/ 475886 w 977755"/>
                <a:gd name="connsiteY284" fmla="*/ 196222 h 361466"/>
                <a:gd name="connsiteX285" fmla="*/ 467891 w 977755"/>
                <a:gd name="connsiteY285" fmla="*/ 191939 h 361466"/>
                <a:gd name="connsiteX286" fmla="*/ 465964 w 977755"/>
                <a:gd name="connsiteY286" fmla="*/ 189584 h 361466"/>
                <a:gd name="connsiteX287" fmla="*/ 464536 w 977755"/>
                <a:gd name="connsiteY287" fmla="*/ 186871 h 361466"/>
                <a:gd name="connsiteX288" fmla="*/ 463608 w 977755"/>
                <a:gd name="connsiteY288" fmla="*/ 183873 h 361466"/>
                <a:gd name="connsiteX289" fmla="*/ 463323 w 977755"/>
                <a:gd name="connsiteY289" fmla="*/ 180661 h 361466"/>
                <a:gd name="connsiteX290" fmla="*/ 463608 w 977755"/>
                <a:gd name="connsiteY290" fmla="*/ 177449 h 361466"/>
                <a:gd name="connsiteX291" fmla="*/ 465964 w 977755"/>
                <a:gd name="connsiteY291" fmla="*/ 171810 h 361466"/>
                <a:gd name="connsiteX292" fmla="*/ 467891 w 977755"/>
                <a:gd name="connsiteY292" fmla="*/ 169455 h 361466"/>
                <a:gd name="connsiteX293" fmla="*/ 475886 w 977755"/>
                <a:gd name="connsiteY293" fmla="*/ 165172 h 361466"/>
                <a:gd name="connsiteX294" fmla="*/ 479098 w 977755"/>
                <a:gd name="connsiteY294" fmla="*/ 164815 h 361466"/>
                <a:gd name="connsiteX295" fmla="*/ 636061 w 977755"/>
                <a:gd name="connsiteY295" fmla="*/ 161317 h 361466"/>
                <a:gd name="connsiteX296" fmla="*/ 652193 w 977755"/>
                <a:gd name="connsiteY296" fmla="*/ 169883 h 361466"/>
                <a:gd name="connsiteX297" fmla="*/ 655476 w 977755"/>
                <a:gd name="connsiteY297" fmla="*/ 180732 h 361466"/>
                <a:gd name="connsiteX298" fmla="*/ 653977 w 977755"/>
                <a:gd name="connsiteY298" fmla="*/ 188298 h 361466"/>
                <a:gd name="connsiteX299" fmla="*/ 652193 w 977755"/>
                <a:gd name="connsiteY299" fmla="*/ 191582 h 361466"/>
                <a:gd name="connsiteX300" fmla="*/ 649766 w 977755"/>
                <a:gd name="connsiteY300" fmla="*/ 194437 h 361466"/>
                <a:gd name="connsiteX301" fmla="*/ 636061 w 977755"/>
                <a:gd name="connsiteY301" fmla="*/ 200148 h 361466"/>
                <a:gd name="connsiteX302" fmla="*/ 632135 w 977755"/>
                <a:gd name="connsiteY302" fmla="*/ 199719 h 361466"/>
                <a:gd name="connsiteX303" fmla="*/ 622356 w 977755"/>
                <a:gd name="connsiteY303" fmla="*/ 194437 h 361466"/>
                <a:gd name="connsiteX304" fmla="*/ 620001 w 977755"/>
                <a:gd name="connsiteY304" fmla="*/ 191582 h 361466"/>
                <a:gd name="connsiteX305" fmla="*/ 618216 w 977755"/>
                <a:gd name="connsiteY305" fmla="*/ 188298 h 361466"/>
                <a:gd name="connsiteX306" fmla="*/ 617074 w 977755"/>
                <a:gd name="connsiteY306" fmla="*/ 184658 h 361466"/>
                <a:gd name="connsiteX307" fmla="*/ 616646 w 977755"/>
                <a:gd name="connsiteY307" fmla="*/ 180732 h 361466"/>
                <a:gd name="connsiteX308" fmla="*/ 617074 w 977755"/>
                <a:gd name="connsiteY308" fmla="*/ 176806 h 361466"/>
                <a:gd name="connsiteX309" fmla="*/ 620001 w 977755"/>
                <a:gd name="connsiteY309" fmla="*/ 169883 h 361466"/>
                <a:gd name="connsiteX310" fmla="*/ 622356 w 977755"/>
                <a:gd name="connsiteY310" fmla="*/ 167027 h 361466"/>
                <a:gd name="connsiteX311" fmla="*/ 632135 w 977755"/>
                <a:gd name="connsiteY311" fmla="*/ 161745 h 361466"/>
                <a:gd name="connsiteX312" fmla="*/ 636061 w 977755"/>
                <a:gd name="connsiteY312" fmla="*/ 161317 h 361466"/>
                <a:gd name="connsiteX313" fmla="*/ 714579 w 977755"/>
                <a:gd name="connsiteY313" fmla="*/ 159247 h 361466"/>
                <a:gd name="connsiteX314" fmla="*/ 736064 w 977755"/>
                <a:gd name="connsiteY314" fmla="*/ 180732 h 361466"/>
                <a:gd name="connsiteX315" fmla="*/ 734351 w 977755"/>
                <a:gd name="connsiteY315" fmla="*/ 189084 h 361466"/>
                <a:gd name="connsiteX316" fmla="*/ 729854 w 977755"/>
                <a:gd name="connsiteY316" fmla="*/ 195936 h 361466"/>
                <a:gd name="connsiteX317" fmla="*/ 714651 w 977755"/>
                <a:gd name="connsiteY317" fmla="*/ 202218 h 361466"/>
                <a:gd name="connsiteX318" fmla="*/ 699447 w 977755"/>
                <a:gd name="connsiteY318" fmla="*/ 195936 h 361466"/>
                <a:gd name="connsiteX319" fmla="*/ 694807 w 977755"/>
                <a:gd name="connsiteY319" fmla="*/ 189084 h 361466"/>
                <a:gd name="connsiteX320" fmla="*/ 693094 w 977755"/>
                <a:gd name="connsiteY320" fmla="*/ 180732 h 361466"/>
                <a:gd name="connsiteX321" fmla="*/ 714579 w 977755"/>
                <a:gd name="connsiteY321" fmla="*/ 159247 h 361466"/>
                <a:gd name="connsiteX322" fmla="*/ 871470 w 977755"/>
                <a:gd name="connsiteY322" fmla="*/ 154322 h 361466"/>
                <a:gd name="connsiteX323" fmla="*/ 897881 w 977755"/>
                <a:gd name="connsiteY323" fmla="*/ 180732 h 361466"/>
                <a:gd name="connsiteX324" fmla="*/ 895811 w 977755"/>
                <a:gd name="connsiteY324" fmla="*/ 191011 h 361466"/>
                <a:gd name="connsiteX325" fmla="*/ 890172 w 977755"/>
                <a:gd name="connsiteY325" fmla="*/ 199434 h 361466"/>
                <a:gd name="connsiteX326" fmla="*/ 871470 w 977755"/>
                <a:gd name="connsiteY326" fmla="*/ 207143 h 361466"/>
                <a:gd name="connsiteX327" fmla="*/ 852769 w 977755"/>
                <a:gd name="connsiteY327" fmla="*/ 199434 h 361466"/>
                <a:gd name="connsiteX328" fmla="*/ 847130 w 977755"/>
                <a:gd name="connsiteY328" fmla="*/ 191011 h 361466"/>
                <a:gd name="connsiteX329" fmla="*/ 845060 w 977755"/>
                <a:gd name="connsiteY329" fmla="*/ 180732 h 361466"/>
                <a:gd name="connsiteX330" fmla="*/ 871470 w 977755"/>
                <a:gd name="connsiteY330" fmla="*/ 154322 h 361466"/>
                <a:gd name="connsiteX331" fmla="*/ 126198 w 977755"/>
                <a:gd name="connsiteY331" fmla="*/ 131481 h 361466"/>
                <a:gd name="connsiteX332" fmla="*/ 136191 w 977755"/>
                <a:gd name="connsiteY332" fmla="*/ 141474 h 361466"/>
                <a:gd name="connsiteX333" fmla="*/ 126198 w 977755"/>
                <a:gd name="connsiteY333" fmla="*/ 151467 h 361466"/>
                <a:gd name="connsiteX334" fmla="*/ 116205 w 977755"/>
                <a:gd name="connsiteY334" fmla="*/ 141474 h 361466"/>
                <a:gd name="connsiteX335" fmla="*/ 126198 w 977755"/>
                <a:gd name="connsiteY335" fmla="*/ 131481 h 361466"/>
                <a:gd name="connsiteX336" fmla="*/ 204644 w 977755"/>
                <a:gd name="connsiteY336" fmla="*/ 130410 h 361466"/>
                <a:gd name="connsiteX337" fmla="*/ 215708 w 977755"/>
                <a:gd name="connsiteY337" fmla="*/ 141474 h 361466"/>
                <a:gd name="connsiteX338" fmla="*/ 204644 w 977755"/>
                <a:gd name="connsiteY338" fmla="*/ 152538 h 361466"/>
                <a:gd name="connsiteX339" fmla="*/ 193580 w 977755"/>
                <a:gd name="connsiteY339" fmla="*/ 141474 h 361466"/>
                <a:gd name="connsiteX340" fmla="*/ 204644 w 977755"/>
                <a:gd name="connsiteY340" fmla="*/ 130410 h 361466"/>
                <a:gd name="connsiteX341" fmla="*/ 361536 w 977755"/>
                <a:gd name="connsiteY341" fmla="*/ 127912 h 361466"/>
                <a:gd name="connsiteX342" fmla="*/ 375098 w 977755"/>
                <a:gd name="connsiteY342" fmla="*/ 141474 h 361466"/>
                <a:gd name="connsiteX343" fmla="*/ 361536 w 977755"/>
                <a:gd name="connsiteY343" fmla="*/ 155036 h 361466"/>
                <a:gd name="connsiteX344" fmla="*/ 347974 w 977755"/>
                <a:gd name="connsiteY344" fmla="*/ 141474 h 361466"/>
                <a:gd name="connsiteX345" fmla="*/ 361536 w 977755"/>
                <a:gd name="connsiteY345" fmla="*/ 127912 h 361466"/>
                <a:gd name="connsiteX346" fmla="*/ 440054 w 977755"/>
                <a:gd name="connsiteY346" fmla="*/ 126484 h 361466"/>
                <a:gd name="connsiteX347" fmla="*/ 455043 w 977755"/>
                <a:gd name="connsiteY347" fmla="*/ 141474 h 361466"/>
                <a:gd name="connsiteX348" fmla="*/ 440054 w 977755"/>
                <a:gd name="connsiteY348" fmla="*/ 156463 h 361466"/>
                <a:gd name="connsiteX349" fmla="*/ 425064 w 977755"/>
                <a:gd name="connsiteY349" fmla="*/ 141474 h 361466"/>
                <a:gd name="connsiteX350" fmla="*/ 440054 w 977755"/>
                <a:gd name="connsiteY350" fmla="*/ 126484 h 361466"/>
                <a:gd name="connsiteX351" fmla="*/ 596946 w 977755"/>
                <a:gd name="connsiteY351" fmla="*/ 123058 h 361466"/>
                <a:gd name="connsiteX352" fmla="*/ 615362 w 977755"/>
                <a:gd name="connsiteY352" fmla="*/ 141474 h 361466"/>
                <a:gd name="connsiteX353" fmla="*/ 596946 w 977755"/>
                <a:gd name="connsiteY353" fmla="*/ 159890 h 361466"/>
                <a:gd name="connsiteX354" fmla="*/ 578530 w 977755"/>
                <a:gd name="connsiteY354" fmla="*/ 141474 h 361466"/>
                <a:gd name="connsiteX355" fmla="*/ 596946 w 977755"/>
                <a:gd name="connsiteY355" fmla="*/ 123058 h 361466"/>
                <a:gd name="connsiteX356" fmla="*/ 675321 w 977755"/>
                <a:gd name="connsiteY356" fmla="*/ 121059 h 361466"/>
                <a:gd name="connsiteX357" fmla="*/ 695735 w 977755"/>
                <a:gd name="connsiteY357" fmla="*/ 141474 h 361466"/>
                <a:gd name="connsiteX358" fmla="*/ 675321 w 977755"/>
                <a:gd name="connsiteY358" fmla="*/ 161888 h 361466"/>
                <a:gd name="connsiteX359" fmla="*/ 654906 w 977755"/>
                <a:gd name="connsiteY359" fmla="*/ 141474 h 361466"/>
                <a:gd name="connsiteX360" fmla="*/ 675321 w 977755"/>
                <a:gd name="connsiteY360" fmla="*/ 121059 h 361466"/>
                <a:gd name="connsiteX361" fmla="*/ 832283 w 977755"/>
                <a:gd name="connsiteY361" fmla="*/ 116348 h 361466"/>
                <a:gd name="connsiteX362" fmla="*/ 857337 w 977755"/>
                <a:gd name="connsiteY362" fmla="*/ 141474 h 361466"/>
                <a:gd name="connsiteX363" fmla="*/ 832283 w 977755"/>
                <a:gd name="connsiteY363" fmla="*/ 166528 h 361466"/>
                <a:gd name="connsiteX364" fmla="*/ 807229 w 977755"/>
                <a:gd name="connsiteY364" fmla="*/ 141474 h 361466"/>
                <a:gd name="connsiteX365" fmla="*/ 832283 w 977755"/>
                <a:gd name="connsiteY365" fmla="*/ 116348 h 361466"/>
                <a:gd name="connsiteX366" fmla="*/ 910730 w 977755"/>
                <a:gd name="connsiteY366" fmla="*/ 113636 h 361466"/>
                <a:gd name="connsiteX367" fmla="*/ 938496 w 977755"/>
                <a:gd name="connsiteY367" fmla="*/ 141474 h 361466"/>
                <a:gd name="connsiteX368" fmla="*/ 930397 w 977755"/>
                <a:gd name="connsiteY368" fmla="*/ 161004 h 361466"/>
                <a:gd name="connsiteX369" fmla="*/ 949989 w 977755"/>
                <a:gd name="connsiteY369" fmla="*/ 152895 h 361466"/>
                <a:gd name="connsiteX370" fmla="*/ 977755 w 977755"/>
                <a:gd name="connsiteY370" fmla="*/ 180662 h 361466"/>
                <a:gd name="connsiteX371" fmla="*/ 975542 w 977755"/>
                <a:gd name="connsiteY371" fmla="*/ 191511 h 361466"/>
                <a:gd name="connsiteX372" fmla="*/ 969618 w 977755"/>
                <a:gd name="connsiteY372" fmla="*/ 200362 h 361466"/>
                <a:gd name="connsiteX373" fmla="*/ 949989 w 977755"/>
                <a:gd name="connsiteY373" fmla="*/ 208500 h 361466"/>
                <a:gd name="connsiteX374" fmla="*/ 930410 w 977755"/>
                <a:gd name="connsiteY374" fmla="*/ 200383 h 361466"/>
                <a:gd name="connsiteX375" fmla="*/ 938496 w 977755"/>
                <a:gd name="connsiteY375" fmla="*/ 219920 h 361466"/>
                <a:gd name="connsiteX376" fmla="*/ 910730 w 977755"/>
                <a:gd name="connsiteY376" fmla="*/ 247758 h 361466"/>
                <a:gd name="connsiteX377" fmla="*/ 882963 w 977755"/>
                <a:gd name="connsiteY377" fmla="*/ 219920 h 361466"/>
                <a:gd name="connsiteX378" fmla="*/ 910730 w 977755"/>
                <a:gd name="connsiteY378" fmla="*/ 192153 h 361466"/>
                <a:gd name="connsiteX379" fmla="*/ 930281 w 977755"/>
                <a:gd name="connsiteY379" fmla="*/ 200246 h 361466"/>
                <a:gd name="connsiteX380" fmla="*/ 924435 w 977755"/>
                <a:gd name="connsiteY380" fmla="*/ 191511 h 361466"/>
                <a:gd name="connsiteX381" fmla="*/ 922222 w 977755"/>
                <a:gd name="connsiteY381" fmla="*/ 180662 h 361466"/>
                <a:gd name="connsiteX382" fmla="*/ 930295 w 977755"/>
                <a:gd name="connsiteY382" fmla="*/ 161159 h 361466"/>
                <a:gd name="connsiteX383" fmla="*/ 910730 w 977755"/>
                <a:gd name="connsiteY383" fmla="*/ 169241 h 361466"/>
                <a:gd name="connsiteX384" fmla="*/ 882963 w 977755"/>
                <a:gd name="connsiteY384" fmla="*/ 141474 h 361466"/>
                <a:gd name="connsiteX385" fmla="*/ 910730 w 977755"/>
                <a:gd name="connsiteY385" fmla="*/ 113636 h 361466"/>
                <a:gd name="connsiteX386" fmla="*/ 86939 w 977755"/>
                <a:gd name="connsiteY386" fmla="*/ 92793 h 361466"/>
                <a:gd name="connsiteX387" fmla="*/ 96433 w 977755"/>
                <a:gd name="connsiteY387" fmla="*/ 102286 h 361466"/>
                <a:gd name="connsiteX388" fmla="*/ 86939 w 977755"/>
                <a:gd name="connsiteY388" fmla="*/ 111780 h 361466"/>
                <a:gd name="connsiteX389" fmla="*/ 77446 w 977755"/>
                <a:gd name="connsiteY389" fmla="*/ 102286 h 361466"/>
                <a:gd name="connsiteX390" fmla="*/ 86939 w 977755"/>
                <a:gd name="connsiteY390" fmla="*/ 92793 h 361466"/>
                <a:gd name="connsiteX391" fmla="*/ 165457 w 977755"/>
                <a:gd name="connsiteY391" fmla="*/ 91794 h 361466"/>
                <a:gd name="connsiteX392" fmla="*/ 174165 w 977755"/>
                <a:gd name="connsiteY392" fmla="*/ 96434 h 361466"/>
                <a:gd name="connsiteX393" fmla="*/ 175950 w 977755"/>
                <a:gd name="connsiteY393" fmla="*/ 102287 h 361466"/>
                <a:gd name="connsiteX394" fmla="*/ 174165 w 977755"/>
                <a:gd name="connsiteY394" fmla="*/ 108140 h 361466"/>
                <a:gd name="connsiteX395" fmla="*/ 165457 w 977755"/>
                <a:gd name="connsiteY395" fmla="*/ 112922 h 361466"/>
                <a:gd name="connsiteX396" fmla="*/ 163315 w 977755"/>
                <a:gd name="connsiteY396" fmla="*/ 112708 h 361466"/>
                <a:gd name="connsiteX397" fmla="*/ 158033 w 977755"/>
                <a:gd name="connsiteY397" fmla="*/ 109853 h 361466"/>
                <a:gd name="connsiteX398" fmla="*/ 156748 w 977755"/>
                <a:gd name="connsiteY398" fmla="*/ 108283 h 361466"/>
                <a:gd name="connsiteX399" fmla="*/ 155178 w 977755"/>
                <a:gd name="connsiteY399" fmla="*/ 104500 h 361466"/>
                <a:gd name="connsiteX400" fmla="*/ 154964 w 977755"/>
                <a:gd name="connsiteY400" fmla="*/ 102358 h 361466"/>
                <a:gd name="connsiteX401" fmla="*/ 155178 w 977755"/>
                <a:gd name="connsiteY401" fmla="*/ 100217 h 361466"/>
                <a:gd name="connsiteX402" fmla="*/ 156748 w 977755"/>
                <a:gd name="connsiteY402" fmla="*/ 96434 h 361466"/>
                <a:gd name="connsiteX403" fmla="*/ 158033 w 977755"/>
                <a:gd name="connsiteY403" fmla="*/ 94863 h 361466"/>
                <a:gd name="connsiteX404" fmla="*/ 163315 w 977755"/>
                <a:gd name="connsiteY404" fmla="*/ 92008 h 361466"/>
                <a:gd name="connsiteX405" fmla="*/ 165457 w 977755"/>
                <a:gd name="connsiteY405" fmla="*/ 91794 h 361466"/>
                <a:gd name="connsiteX406" fmla="*/ 322349 w 977755"/>
                <a:gd name="connsiteY406" fmla="*/ 89367 h 361466"/>
                <a:gd name="connsiteX407" fmla="*/ 329559 w 977755"/>
                <a:gd name="connsiteY407" fmla="*/ 91580 h 361466"/>
                <a:gd name="connsiteX408" fmla="*/ 335198 w 977755"/>
                <a:gd name="connsiteY408" fmla="*/ 102287 h 361466"/>
                <a:gd name="connsiteX409" fmla="*/ 329559 w 977755"/>
                <a:gd name="connsiteY409" fmla="*/ 112994 h 361466"/>
                <a:gd name="connsiteX410" fmla="*/ 322349 w 977755"/>
                <a:gd name="connsiteY410" fmla="*/ 115206 h 361466"/>
                <a:gd name="connsiteX411" fmla="*/ 319780 w 977755"/>
                <a:gd name="connsiteY411" fmla="*/ 114921 h 361466"/>
                <a:gd name="connsiteX412" fmla="*/ 309501 w 977755"/>
                <a:gd name="connsiteY412" fmla="*/ 102287 h 361466"/>
                <a:gd name="connsiteX413" fmla="*/ 319780 w 977755"/>
                <a:gd name="connsiteY413" fmla="*/ 89653 h 361466"/>
                <a:gd name="connsiteX414" fmla="*/ 322349 w 977755"/>
                <a:gd name="connsiteY414" fmla="*/ 89367 h 361466"/>
                <a:gd name="connsiteX415" fmla="*/ 400795 w 977755"/>
                <a:gd name="connsiteY415" fmla="*/ 88011 h 361466"/>
                <a:gd name="connsiteX416" fmla="*/ 415071 w 977755"/>
                <a:gd name="connsiteY416" fmla="*/ 102287 h 361466"/>
                <a:gd name="connsiteX417" fmla="*/ 400795 w 977755"/>
                <a:gd name="connsiteY417" fmla="*/ 116563 h 361466"/>
                <a:gd name="connsiteX418" fmla="*/ 386519 w 977755"/>
                <a:gd name="connsiteY418" fmla="*/ 102287 h 361466"/>
                <a:gd name="connsiteX419" fmla="*/ 400795 w 977755"/>
                <a:gd name="connsiteY419" fmla="*/ 88011 h 361466"/>
                <a:gd name="connsiteX420" fmla="*/ 557687 w 977755"/>
                <a:gd name="connsiteY420" fmla="*/ 84798 h 361466"/>
                <a:gd name="connsiteX421" fmla="*/ 575175 w 977755"/>
                <a:gd name="connsiteY421" fmla="*/ 102286 h 361466"/>
                <a:gd name="connsiteX422" fmla="*/ 557687 w 977755"/>
                <a:gd name="connsiteY422" fmla="*/ 119774 h 361466"/>
                <a:gd name="connsiteX423" fmla="*/ 540199 w 977755"/>
                <a:gd name="connsiteY423" fmla="*/ 102286 h 361466"/>
                <a:gd name="connsiteX424" fmla="*/ 557687 w 977755"/>
                <a:gd name="connsiteY424" fmla="*/ 84798 h 361466"/>
                <a:gd name="connsiteX425" fmla="*/ 636061 w 977755"/>
                <a:gd name="connsiteY425" fmla="*/ 82871 h 361466"/>
                <a:gd name="connsiteX426" fmla="*/ 652193 w 977755"/>
                <a:gd name="connsiteY426" fmla="*/ 91437 h 361466"/>
                <a:gd name="connsiteX427" fmla="*/ 655476 w 977755"/>
                <a:gd name="connsiteY427" fmla="*/ 102286 h 361466"/>
                <a:gd name="connsiteX428" fmla="*/ 652193 w 977755"/>
                <a:gd name="connsiteY428" fmla="*/ 113136 h 361466"/>
                <a:gd name="connsiteX429" fmla="*/ 636061 w 977755"/>
                <a:gd name="connsiteY429" fmla="*/ 121702 h 361466"/>
                <a:gd name="connsiteX430" fmla="*/ 632135 w 977755"/>
                <a:gd name="connsiteY430" fmla="*/ 121273 h 361466"/>
                <a:gd name="connsiteX431" fmla="*/ 622356 w 977755"/>
                <a:gd name="connsiteY431" fmla="*/ 115991 h 361466"/>
                <a:gd name="connsiteX432" fmla="*/ 620001 w 977755"/>
                <a:gd name="connsiteY432" fmla="*/ 113136 h 361466"/>
                <a:gd name="connsiteX433" fmla="*/ 617074 w 977755"/>
                <a:gd name="connsiteY433" fmla="*/ 106212 h 361466"/>
                <a:gd name="connsiteX434" fmla="*/ 616646 w 977755"/>
                <a:gd name="connsiteY434" fmla="*/ 102286 h 361466"/>
                <a:gd name="connsiteX435" fmla="*/ 617074 w 977755"/>
                <a:gd name="connsiteY435" fmla="*/ 98360 h 361466"/>
                <a:gd name="connsiteX436" fmla="*/ 620001 w 977755"/>
                <a:gd name="connsiteY436" fmla="*/ 91437 h 361466"/>
                <a:gd name="connsiteX437" fmla="*/ 622356 w 977755"/>
                <a:gd name="connsiteY437" fmla="*/ 88581 h 361466"/>
                <a:gd name="connsiteX438" fmla="*/ 632135 w 977755"/>
                <a:gd name="connsiteY438" fmla="*/ 83299 h 361466"/>
                <a:gd name="connsiteX439" fmla="*/ 636061 w 977755"/>
                <a:gd name="connsiteY439" fmla="*/ 82871 h 361466"/>
                <a:gd name="connsiteX440" fmla="*/ 793025 w 977755"/>
                <a:gd name="connsiteY440" fmla="*/ 78446 h 361466"/>
                <a:gd name="connsiteX441" fmla="*/ 806373 w 977755"/>
                <a:gd name="connsiteY441" fmla="*/ 82515 h 361466"/>
                <a:gd name="connsiteX442" fmla="*/ 816865 w 977755"/>
                <a:gd name="connsiteY442" fmla="*/ 102287 h 361466"/>
                <a:gd name="connsiteX443" fmla="*/ 806373 w 977755"/>
                <a:gd name="connsiteY443" fmla="*/ 122059 h 361466"/>
                <a:gd name="connsiteX444" fmla="*/ 793025 w 977755"/>
                <a:gd name="connsiteY444" fmla="*/ 126128 h 361466"/>
                <a:gd name="connsiteX445" fmla="*/ 788242 w 977755"/>
                <a:gd name="connsiteY445" fmla="*/ 125628 h 361466"/>
                <a:gd name="connsiteX446" fmla="*/ 769184 w 977755"/>
                <a:gd name="connsiteY446" fmla="*/ 102287 h 361466"/>
                <a:gd name="connsiteX447" fmla="*/ 788242 w 977755"/>
                <a:gd name="connsiteY447" fmla="*/ 78946 h 361466"/>
                <a:gd name="connsiteX448" fmla="*/ 793025 w 977755"/>
                <a:gd name="connsiteY448" fmla="*/ 78446 h 361466"/>
                <a:gd name="connsiteX449" fmla="*/ 871470 w 977755"/>
                <a:gd name="connsiteY449" fmla="*/ 75876 h 361466"/>
                <a:gd name="connsiteX450" fmla="*/ 897881 w 977755"/>
                <a:gd name="connsiteY450" fmla="*/ 102286 h 361466"/>
                <a:gd name="connsiteX451" fmla="*/ 871470 w 977755"/>
                <a:gd name="connsiteY451" fmla="*/ 128697 h 361466"/>
                <a:gd name="connsiteX452" fmla="*/ 845060 w 977755"/>
                <a:gd name="connsiteY452" fmla="*/ 102286 h 361466"/>
                <a:gd name="connsiteX453" fmla="*/ 871470 w 977755"/>
                <a:gd name="connsiteY453" fmla="*/ 75876 h 361466"/>
                <a:gd name="connsiteX454" fmla="*/ 47753 w 977755"/>
                <a:gd name="connsiteY454" fmla="*/ 54034 h 361466"/>
                <a:gd name="connsiteX455" fmla="*/ 56747 w 977755"/>
                <a:gd name="connsiteY455" fmla="*/ 63028 h 361466"/>
                <a:gd name="connsiteX456" fmla="*/ 47753 w 977755"/>
                <a:gd name="connsiteY456" fmla="*/ 72022 h 361466"/>
                <a:gd name="connsiteX457" fmla="*/ 38759 w 977755"/>
                <a:gd name="connsiteY457" fmla="*/ 63028 h 361466"/>
                <a:gd name="connsiteX458" fmla="*/ 47753 w 977755"/>
                <a:gd name="connsiteY458" fmla="*/ 54034 h 361466"/>
                <a:gd name="connsiteX459" fmla="*/ 126198 w 977755"/>
                <a:gd name="connsiteY459" fmla="*/ 53035 h 361466"/>
                <a:gd name="connsiteX460" fmla="*/ 136191 w 977755"/>
                <a:gd name="connsiteY460" fmla="*/ 63028 h 361466"/>
                <a:gd name="connsiteX461" fmla="*/ 126198 w 977755"/>
                <a:gd name="connsiteY461" fmla="*/ 73021 h 361466"/>
                <a:gd name="connsiteX462" fmla="*/ 116205 w 977755"/>
                <a:gd name="connsiteY462" fmla="*/ 63028 h 361466"/>
                <a:gd name="connsiteX463" fmla="*/ 126198 w 977755"/>
                <a:gd name="connsiteY463" fmla="*/ 53035 h 361466"/>
                <a:gd name="connsiteX464" fmla="*/ 283162 w 977755"/>
                <a:gd name="connsiteY464" fmla="*/ 50822 h 361466"/>
                <a:gd name="connsiteX465" fmla="*/ 295368 w 977755"/>
                <a:gd name="connsiteY465" fmla="*/ 63028 h 361466"/>
                <a:gd name="connsiteX466" fmla="*/ 283162 w 977755"/>
                <a:gd name="connsiteY466" fmla="*/ 75234 h 361466"/>
                <a:gd name="connsiteX467" fmla="*/ 270956 w 977755"/>
                <a:gd name="connsiteY467" fmla="*/ 63028 h 361466"/>
                <a:gd name="connsiteX468" fmla="*/ 283162 w 977755"/>
                <a:gd name="connsiteY468" fmla="*/ 50822 h 361466"/>
                <a:gd name="connsiteX469" fmla="*/ 361536 w 977755"/>
                <a:gd name="connsiteY469" fmla="*/ 49466 h 361466"/>
                <a:gd name="connsiteX470" fmla="*/ 375098 w 977755"/>
                <a:gd name="connsiteY470" fmla="*/ 63028 h 361466"/>
                <a:gd name="connsiteX471" fmla="*/ 361536 w 977755"/>
                <a:gd name="connsiteY471" fmla="*/ 76590 h 361466"/>
                <a:gd name="connsiteX472" fmla="*/ 347974 w 977755"/>
                <a:gd name="connsiteY472" fmla="*/ 63028 h 361466"/>
                <a:gd name="connsiteX473" fmla="*/ 361536 w 977755"/>
                <a:gd name="connsiteY473" fmla="*/ 49466 h 361466"/>
                <a:gd name="connsiteX474" fmla="*/ 518428 w 977755"/>
                <a:gd name="connsiteY474" fmla="*/ 46396 h 361466"/>
                <a:gd name="connsiteX475" fmla="*/ 535060 w 977755"/>
                <a:gd name="connsiteY475" fmla="*/ 63027 h 361466"/>
                <a:gd name="connsiteX476" fmla="*/ 518428 w 977755"/>
                <a:gd name="connsiteY476" fmla="*/ 79659 h 361466"/>
                <a:gd name="connsiteX477" fmla="*/ 501797 w 977755"/>
                <a:gd name="connsiteY477" fmla="*/ 63027 h 361466"/>
                <a:gd name="connsiteX478" fmla="*/ 518428 w 977755"/>
                <a:gd name="connsiteY478" fmla="*/ 46396 h 361466"/>
                <a:gd name="connsiteX479" fmla="*/ 596946 w 977755"/>
                <a:gd name="connsiteY479" fmla="*/ 44612 h 361466"/>
                <a:gd name="connsiteX480" fmla="*/ 615362 w 977755"/>
                <a:gd name="connsiteY480" fmla="*/ 63028 h 361466"/>
                <a:gd name="connsiteX481" fmla="*/ 596946 w 977755"/>
                <a:gd name="connsiteY481" fmla="*/ 81444 h 361466"/>
                <a:gd name="connsiteX482" fmla="*/ 578530 w 977755"/>
                <a:gd name="connsiteY482" fmla="*/ 63028 h 361466"/>
                <a:gd name="connsiteX483" fmla="*/ 596946 w 977755"/>
                <a:gd name="connsiteY483" fmla="*/ 44612 h 361466"/>
                <a:gd name="connsiteX484" fmla="*/ 753766 w 977755"/>
                <a:gd name="connsiteY484" fmla="*/ 40400 h 361466"/>
                <a:gd name="connsiteX485" fmla="*/ 776394 w 977755"/>
                <a:gd name="connsiteY485" fmla="*/ 63027 h 361466"/>
                <a:gd name="connsiteX486" fmla="*/ 753766 w 977755"/>
                <a:gd name="connsiteY486" fmla="*/ 85655 h 361466"/>
                <a:gd name="connsiteX487" fmla="*/ 731139 w 977755"/>
                <a:gd name="connsiteY487" fmla="*/ 63027 h 361466"/>
                <a:gd name="connsiteX488" fmla="*/ 753766 w 977755"/>
                <a:gd name="connsiteY488" fmla="*/ 40400 h 361466"/>
                <a:gd name="connsiteX489" fmla="*/ 832283 w 977755"/>
                <a:gd name="connsiteY489" fmla="*/ 37973 h 361466"/>
                <a:gd name="connsiteX490" fmla="*/ 857337 w 977755"/>
                <a:gd name="connsiteY490" fmla="*/ 63027 h 361466"/>
                <a:gd name="connsiteX491" fmla="*/ 832283 w 977755"/>
                <a:gd name="connsiteY491" fmla="*/ 88153 h 361466"/>
                <a:gd name="connsiteX492" fmla="*/ 807229 w 977755"/>
                <a:gd name="connsiteY492" fmla="*/ 63027 h 361466"/>
                <a:gd name="connsiteX493" fmla="*/ 832283 w 977755"/>
                <a:gd name="connsiteY493" fmla="*/ 37973 h 361466"/>
                <a:gd name="connsiteX494" fmla="*/ 8566 w 977755"/>
                <a:gd name="connsiteY494" fmla="*/ 15275 h 361466"/>
                <a:gd name="connsiteX495" fmla="*/ 15632 w 977755"/>
                <a:gd name="connsiteY495" fmla="*/ 19058 h 361466"/>
                <a:gd name="connsiteX496" fmla="*/ 17060 w 977755"/>
                <a:gd name="connsiteY496" fmla="*/ 23841 h 361466"/>
                <a:gd name="connsiteX497" fmla="*/ 16917 w 977755"/>
                <a:gd name="connsiteY497" fmla="*/ 25554 h 361466"/>
                <a:gd name="connsiteX498" fmla="*/ 15632 w 977755"/>
                <a:gd name="connsiteY498" fmla="*/ 28623 h 361466"/>
                <a:gd name="connsiteX499" fmla="*/ 8566 w 977755"/>
                <a:gd name="connsiteY499" fmla="*/ 32406 h 361466"/>
                <a:gd name="connsiteX500" fmla="*/ 6852 w 977755"/>
                <a:gd name="connsiteY500" fmla="*/ 32192 h 361466"/>
                <a:gd name="connsiteX501" fmla="*/ 2498 w 977755"/>
                <a:gd name="connsiteY501" fmla="*/ 29836 h 361466"/>
                <a:gd name="connsiteX502" fmla="*/ 1428 w 977755"/>
                <a:gd name="connsiteY502" fmla="*/ 28623 h 361466"/>
                <a:gd name="connsiteX503" fmla="*/ 143 w 977755"/>
                <a:gd name="connsiteY503" fmla="*/ 25554 h 361466"/>
                <a:gd name="connsiteX504" fmla="*/ 0 w 977755"/>
                <a:gd name="connsiteY504" fmla="*/ 23841 h 361466"/>
                <a:gd name="connsiteX505" fmla="*/ 143 w 977755"/>
                <a:gd name="connsiteY505" fmla="*/ 22127 h 361466"/>
                <a:gd name="connsiteX506" fmla="*/ 1428 w 977755"/>
                <a:gd name="connsiteY506" fmla="*/ 19058 h 361466"/>
                <a:gd name="connsiteX507" fmla="*/ 2498 w 977755"/>
                <a:gd name="connsiteY507" fmla="*/ 17773 h 361466"/>
                <a:gd name="connsiteX508" fmla="*/ 6852 w 977755"/>
                <a:gd name="connsiteY508" fmla="*/ 15418 h 361466"/>
                <a:gd name="connsiteX509" fmla="*/ 8566 w 977755"/>
                <a:gd name="connsiteY509" fmla="*/ 15275 h 361466"/>
                <a:gd name="connsiteX510" fmla="*/ 87011 w 977755"/>
                <a:gd name="connsiteY510" fmla="*/ 14347 h 361466"/>
                <a:gd name="connsiteX511" fmla="*/ 96505 w 977755"/>
                <a:gd name="connsiteY511" fmla="*/ 23840 h 361466"/>
                <a:gd name="connsiteX512" fmla="*/ 96291 w 977755"/>
                <a:gd name="connsiteY512" fmla="*/ 25768 h 361466"/>
                <a:gd name="connsiteX513" fmla="*/ 87011 w 977755"/>
                <a:gd name="connsiteY513" fmla="*/ 33334 h 361466"/>
                <a:gd name="connsiteX514" fmla="*/ 77732 w 977755"/>
                <a:gd name="connsiteY514" fmla="*/ 25768 h 361466"/>
                <a:gd name="connsiteX515" fmla="*/ 77518 w 977755"/>
                <a:gd name="connsiteY515" fmla="*/ 23840 h 361466"/>
                <a:gd name="connsiteX516" fmla="*/ 87011 w 977755"/>
                <a:gd name="connsiteY516" fmla="*/ 14347 h 361466"/>
                <a:gd name="connsiteX517" fmla="*/ 243832 w 977755"/>
                <a:gd name="connsiteY517" fmla="*/ 12205 h 361466"/>
                <a:gd name="connsiteX518" fmla="*/ 255467 w 977755"/>
                <a:gd name="connsiteY518" fmla="*/ 23840 h 361466"/>
                <a:gd name="connsiteX519" fmla="*/ 255253 w 977755"/>
                <a:gd name="connsiteY519" fmla="*/ 26195 h 361466"/>
                <a:gd name="connsiteX520" fmla="*/ 243832 w 977755"/>
                <a:gd name="connsiteY520" fmla="*/ 35475 h 361466"/>
                <a:gd name="connsiteX521" fmla="*/ 232411 w 977755"/>
                <a:gd name="connsiteY521" fmla="*/ 26195 h 361466"/>
                <a:gd name="connsiteX522" fmla="*/ 232197 w 977755"/>
                <a:gd name="connsiteY522" fmla="*/ 23840 h 361466"/>
                <a:gd name="connsiteX523" fmla="*/ 243832 w 977755"/>
                <a:gd name="connsiteY523" fmla="*/ 12205 h 361466"/>
                <a:gd name="connsiteX524" fmla="*/ 322349 w 977755"/>
                <a:gd name="connsiteY524" fmla="*/ 10921 h 361466"/>
                <a:gd name="connsiteX525" fmla="*/ 329559 w 977755"/>
                <a:gd name="connsiteY525" fmla="*/ 13134 h 361466"/>
                <a:gd name="connsiteX526" fmla="*/ 335198 w 977755"/>
                <a:gd name="connsiteY526" fmla="*/ 23841 h 361466"/>
                <a:gd name="connsiteX527" fmla="*/ 334912 w 977755"/>
                <a:gd name="connsiteY527" fmla="*/ 26410 h 361466"/>
                <a:gd name="connsiteX528" fmla="*/ 329559 w 977755"/>
                <a:gd name="connsiteY528" fmla="*/ 34476 h 361466"/>
                <a:gd name="connsiteX529" fmla="*/ 322349 w 977755"/>
                <a:gd name="connsiteY529" fmla="*/ 36689 h 361466"/>
                <a:gd name="connsiteX530" fmla="*/ 319780 w 977755"/>
                <a:gd name="connsiteY530" fmla="*/ 36404 h 361466"/>
                <a:gd name="connsiteX531" fmla="*/ 309787 w 977755"/>
                <a:gd name="connsiteY531" fmla="*/ 26410 h 361466"/>
                <a:gd name="connsiteX532" fmla="*/ 309501 w 977755"/>
                <a:gd name="connsiteY532" fmla="*/ 23841 h 361466"/>
                <a:gd name="connsiteX533" fmla="*/ 319780 w 977755"/>
                <a:gd name="connsiteY533" fmla="*/ 11207 h 361466"/>
                <a:gd name="connsiteX534" fmla="*/ 322349 w 977755"/>
                <a:gd name="connsiteY534" fmla="*/ 10921 h 361466"/>
                <a:gd name="connsiteX535" fmla="*/ 479098 w 977755"/>
                <a:gd name="connsiteY535" fmla="*/ 7994 h 361466"/>
                <a:gd name="connsiteX536" fmla="*/ 492232 w 977755"/>
                <a:gd name="connsiteY536" fmla="*/ 14989 h 361466"/>
                <a:gd name="connsiteX537" fmla="*/ 494944 w 977755"/>
                <a:gd name="connsiteY537" fmla="*/ 23840 h 361466"/>
                <a:gd name="connsiteX538" fmla="*/ 494659 w 977755"/>
                <a:gd name="connsiteY538" fmla="*/ 27052 h 361466"/>
                <a:gd name="connsiteX539" fmla="*/ 492303 w 977755"/>
                <a:gd name="connsiteY539" fmla="*/ 32691 h 361466"/>
                <a:gd name="connsiteX540" fmla="*/ 479098 w 977755"/>
                <a:gd name="connsiteY540" fmla="*/ 39615 h 361466"/>
                <a:gd name="connsiteX541" fmla="*/ 475886 w 977755"/>
                <a:gd name="connsiteY541" fmla="*/ 39258 h 361466"/>
                <a:gd name="connsiteX542" fmla="*/ 467891 w 977755"/>
                <a:gd name="connsiteY542" fmla="*/ 34975 h 361466"/>
                <a:gd name="connsiteX543" fmla="*/ 465964 w 977755"/>
                <a:gd name="connsiteY543" fmla="*/ 32620 h 361466"/>
                <a:gd name="connsiteX544" fmla="*/ 463608 w 977755"/>
                <a:gd name="connsiteY544" fmla="*/ 26981 h 361466"/>
                <a:gd name="connsiteX545" fmla="*/ 463323 w 977755"/>
                <a:gd name="connsiteY545" fmla="*/ 23769 h 361466"/>
                <a:gd name="connsiteX546" fmla="*/ 463608 w 977755"/>
                <a:gd name="connsiteY546" fmla="*/ 20557 h 361466"/>
                <a:gd name="connsiteX547" fmla="*/ 465964 w 977755"/>
                <a:gd name="connsiteY547" fmla="*/ 14918 h 361466"/>
                <a:gd name="connsiteX548" fmla="*/ 467891 w 977755"/>
                <a:gd name="connsiteY548" fmla="*/ 12562 h 361466"/>
                <a:gd name="connsiteX549" fmla="*/ 475886 w 977755"/>
                <a:gd name="connsiteY549" fmla="*/ 8280 h 361466"/>
                <a:gd name="connsiteX550" fmla="*/ 479098 w 977755"/>
                <a:gd name="connsiteY550" fmla="*/ 7994 h 361466"/>
                <a:gd name="connsiteX551" fmla="*/ 557687 w 977755"/>
                <a:gd name="connsiteY551" fmla="*/ 6352 h 361466"/>
                <a:gd name="connsiteX552" fmla="*/ 575175 w 977755"/>
                <a:gd name="connsiteY552" fmla="*/ 23840 h 361466"/>
                <a:gd name="connsiteX553" fmla="*/ 574818 w 977755"/>
                <a:gd name="connsiteY553" fmla="*/ 27338 h 361466"/>
                <a:gd name="connsiteX554" fmla="*/ 557687 w 977755"/>
                <a:gd name="connsiteY554" fmla="*/ 41328 h 361466"/>
                <a:gd name="connsiteX555" fmla="*/ 540556 w 977755"/>
                <a:gd name="connsiteY555" fmla="*/ 27338 h 361466"/>
                <a:gd name="connsiteX556" fmla="*/ 540199 w 977755"/>
                <a:gd name="connsiteY556" fmla="*/ 23840 h 361466"/>
                <a:gd name="connsiteX557" fmla="*/ 557687 w 977755"/>
                <a:gd name="connsiteY557" fmla="*/ 6352 h 361466"/>
                <a:gd name="connsiteX558" fmla="*/ 714579 w 977755"/>
                <a:gd name="connsiteY558" fmla="*/ 2284 h 361466"/>
                <a:gd name="connsiteX559" fmla="*/ 736064 w 977755"/>
                <a:gd name="connsiteY559" fmla="*/ 23769 h 361466"/>
                <a:gd name="connsiteX560" fmla="*/ 735636 w 977755"/>
                <a:gd name="connsiteY560" fmla="*/ 28123 h 361466"/>
                <a:gd name="connsiteX561" fmla="*/ 714579 w 977755"/>
                <a:gd name="connsiteY561" fmla="*/ 45326 h 361466"/>
                <a:gd name="connsiteX562" fmla="*/ 693522 w 977755"/>
                <a:gd name="connsiteY562" fmla="*/ 28123 h 361466"/>
                <a:gd name="connsiteX563" fmla="*/ 693094 w 977755"/>
                <a:gd name="connsiteY563" fmla="*/ 23769 h 361466"/>
                <a:gd name="connsiteX564" fmla="*/ 714579 w 977755"/>
                <a:gd name="connsiteY564" fmla="*/ 2284 h 361466"/>
                <a:gd name="connsiteX565" fmla="*/ 793025 w 977755"/>
                <a:gd name="connsiteY565" fmla="*/ 0 h 361466"/>
                <a:gd name="connsiteX566" fmla="*/ 806373 w 977755"/>
                <a:gd name="connsiteY566" fmla="*/ 4069 h 361466"/>
                <a:gd name="connsiteX567" fmla="*/ 816865 w 977755"/>
                <a:gd name="connsiteY567" fmla="*/ 23841 h 361466"/>
                <a:gd name="connsiteX568" fmla="*/ 816366 w 977755"/>
                <a:gd name="connsiteY568" fmla="*/ 28623 h 361466"/>
                <a:gd name="connsiteX569" fmla="*/ 806373 w 977755"/>
                <a:gd name="connsiteY569" fmla="*/ 43613 h 361466"/>
                <a:gd name="connsiteX570" fmla="*/ 793025 w 977755"/>
                <a:gd name="connsiteY570" fmla="*/ 47682 h 361466"/>
                <a:gd name="connsiteX571" fmla="*/ 788242 w 977755"/>
                <a:gd name="connsiteY571" fmla="*/ 47182 h 361466"/>
                <a:gd name="connsiteX572" fmla="*/ 769684 w 977755"/>
                <a:gd name="connsiteY572" fmla="*/ 28623 h 361466"/>
                <a:gd name="connsiteX573" fmla="*/ 769184 w 977755"/>
                <a:gd name="connsiteY573" fmla="*/ 23841 h 361466"/>
                <a:gd name="connsiteX574" fmla="*/ 788242 w 977755"/>
                <a:gd name="connsiteY574" fmla="*/ 500 h 361466"/>
                <a:gd name="connsiteX575" fmla="*/ 793025 w 977755"/>
                <a:gd name="connsiteY575" fmla="*/ 0 h 361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</a:cxnLst>
              <a:rect l="l" t="t" r="r" b="b"/>
              <a:pathLst>
                <a:path w="977755" h="361466">
                  <a:moveTo>
                    <a:pt x="8566" y="329059"/>
                  </a:moveTo>
                  <a:cubicBezTo>
                    <a:pt x="11492" y="329059"/>
                    <a:pt x="14062" y="330558"/>
                    <a:pt x="15632" y="332842"/>
                  </a:cubicBezTo>
                  <a:cubicBezTo>
                    <a:pt x="16489" y="334198"/>
                    <a:pt x="17060" y="335840"/>
                    <a:pt x="17060" y="337625"/>
                  </a:cubicBezTo>
                  <a:cubicBezTo>
                    <a:pt x="17060" y="338838"/>
                    <a:pt x="16846" y="339980"/>
                    <a:pt x="16417" y="340979"/>
                  </a:cubicBezTo>
                  <a:cubicBezTo>
                    <a:pt x="16203" y="341479"/>
                    <a:pt x="15918" y="341979"/>
                    <a:pt x="15632" y="342407"/>
                  </a:cubicBezTo>
                  <a:cubicBezTo>
                    <a:pt x="15347" y="342835"/>
                    <a:pt x="14990" y="343264"/>
                    <a:pt x="14633" y="343620"/>
                  </a:cubicBezTo>
                  <a:cubicBezTo>
                    <a:pt x="13062" y="345191"/>
                    <a:pt x="10921" y="346119"/>
                    <a:pt x="8566" y="346119"/>
                  </a:cubicBezTo>
                  <a:cubicBezTo>
                    <a:pt x="7994" y="346119"/>
                    <a:pt x="7423" y="346119"/>
                    <a:pt x="6852" y="345976"/>
                  </a:cubicBezTo>
                  <a:cubicBezTo>
                    <a:pt x="5139" y="345619"/>
                    <a:pt x="3640" y="344763"/>
                    <a:pt x="2498" y="343620"/>
                  </a:cubicBezTo>
                  <a:cubicBezTo>
                    <a:pt x="2070" y="343192"/>
                    <a:pt x="1713" y="342764"/>
                    <a:pt x="1428" y="342336"/>
                  </a:cubicBezTo>
                  <a:cubicBezTo>
                    <a:pt x="1142" y="341907"/>
                    <a:pt x="857" y="341408"/>
                    <a:pt x="642" y="340908"/>
                  </a:cubicBezTo>
                  <a:cubicBezTo>
                    <a:pt x="428" y="340408"/>
                    <a:pt x="286" y="339909"/>
                    <a:pt x="143" y="339338"/>
                  </a:cubicBezTo>
                  <a:cubicBezTo>
                    <a:pt x="71" y="338767"/>
                    <a:pt x="0" y="338196"/>
                    <a:pt x="0" y="337625"/>
                  </a:cubicBezTo>
                  <a:cubicBezTo>
                    <a:pt x="0" y="336982"/>
                    <a:pt x="71" y="336411"/>
                    <a:pt x="143" y="335911"/>
                  </a:cubicBezTo>
                  <a:cubicBezTo>
                    <a:pt x="357" y="334769"/>
                    <a:pt x="785" y="333770"/>
                    <a:pt x="1428" y="332842"/>
                  </a:cubicBezTo>
                  <a:cubicBezTo>
                    <a:pt x="1784" y="332342"/>
                    <a:pt x="2141" y="331914"/>
                    <a:pt x="2498" y="331557"/>
                  </a:cubicBezTo>
                  <a:cubicBezTo>
                    <a:pt x="3712" y="330344"/>
                    <a:pt x="5211" y="329559"/>
                    <a:pt x="6852" y="329202"/>
                  </a:cubicBezTo>
                  <a:cubicBezTo>
                    <a:pt x="7423" y="329130"/>
                    <a:pt x="7994" y="329059"/>
                    <a:pt x="8566" y="329059"/>
                  </a:cubicBezTo>
                  <a:close/>
                  <a:moveTo>
                    <a:pt x="86939" y="328060"/>
                  </a:moveTo>
                  <a:cubicBezTo>
                    <a:pt x="92222" y="328060"/>
                    <a:pt x="96433" y="332343"/>
                    <a:pt x="96433" y="337554"/>
                  </a:cubicBezTo>
                  <a:cubicBezTo>
                    <a:pt x="96433" y="338910"/>
                    <a:pt x="96219" y="340123"/>
                    <a:pt x="95719" y="341265"/>
                  </a:cubicBezTo>
                  <a:cubicBezTo>
                    <a:pt x="95219" y="342407"/>
                    <a:pt x="94506" y="343407"/>
                    <a:pt x="93578" y="344263"/>
                  </a:cubicBezTo>
                  <a:cubicBezTo>
                    <a:pt x="91865" y="345976"/>
                    <a:pt x="89509" y="347047"/>
                    <a:pt x="86868" y="347047"/>
                  </a:cubicBezTo>
                  <a:cubicBezTo>
                    <a:pt x="84227" y="347047"/>
                    <a:pt x="81872" y="345976"/>
                    <a:pt x="80158" y="344263"/>
                  </a:cubicBezTo>
                  <a:cubicBezTo>
                    <a:pt x="79302" y="343407"/>
                    <a:pt x="78659" y="342407"/>
                    <a:pt x="78160" y="341265"/>
                  </a:cubicBezTo>
                  <a:cubicBezTo>
                    <a:pt x="77732" y="340123"/>
                    <a:pt x="77446" y="338838"/>
                    <a:pt x="77446" y="337554"/>
                  </a:cubicBezTo>
                  <a:cubicBezTo>
                    <a:pt x="77446" y="332271"/>
                    <a:pt x="81729" y="328060"/>
                    <a:pt x="86939" y="328060"/>
                  </a:cubicBezTo>
                  <a:close/>
                  <a:moveTo>
                    <a:pt x="243903" y="325990"/>
                  </a:moveTo>
                  <a:cubicBezTo>
                    <a:pt x="250327" y="325990"/>
                    <a:pt x="255538" y="331201"/>
                    <a:pt x="255538" y="337625"/>
                  </a:cubicBezTo>
                  <a:cubicBezTo>
                    <a:pt x="255538" y="339195"/>
                    <a:pt x="255181" y="340766"/>
                    <a:pt x="254610" y="342122"/>
                  </a:cubicBezTo>
                  <a:cubicBezTo>
                    <a:pt x="253967" y="343478"/>
                    <a:pt x="253182" y="344763"/>
                    <a:pt x="252111" y="345834"/>
                  </a:cubicBezTo>
                  <a:cubicBezTo>
                    <a:pt x="250041" y="347975"/>
                    <a:pt x="247115" y="349260"/>
                    <a:pt x="243903" y="349260"/>
                  </a:cubicBezTo>
                  <a:cubicBezTo>
                    <a:pt x="240691" y="349260"/>
                    <a:pt x="237764" y="347904"/>
                    <a:pt x="235694" y="345834"/>
                  </a:cubicBezTo>
                  <a:cubicBezTo>
                    <a:pt x="234624" y="344763"/>
                    <a:pt x="233767" y="343478"/>
                    <a:pt x="233196" y="342122"/>
                  </a:cubicBezTo>
                  <a:cubicBezTo>
                    <a:pt x="232625" y="340766"/>
                    <a:pt x="232268" y="339195"/>
                    <a:pt x="232268" y="337625"/>
                  </a:cubicBezTo>
                  <a:cubicBezTo>
                    <a:pt x="232268" y="331201"/>
                    <a:pt x="237479" y="325990"/>
                    <a:pt x="243903" y="325990"/>
                  </a:cubicBezTo>
                  <a:close/>
                  <a:moveTo>
                    <a:pt x="322349" y="324705"/>
                  </a:moveTo>
                  <a:cubicBezTo>
                    <a:pt x="324990" y="324705"/>
                    <a:pt x="327489" y="325562"/>
                    <a:pt x="329559" y="326918"/>
                  </a:cubicBezTo>
                  <a:cubicBezTo>
                    <a:pt x="332913" y="329273"/>
                    <a:pt x="335198" y="333199"/>
                    <a:pt x="335198" y="337625"/>
                  </a:cubicBezTo>
                  <a:cubicBezTo>
                    <a:pt x="335198" y="339409"/>
                    <a:pt x="334841" y="341051"/>
                    <a:pt x="334198" y="342621"/>
                  </a:cubicBezTo>
                  <a:cubicBezTo>
                    <a:pt x="333556" y="344120"/>
                    <a:pt x="332557" y="345548"/>
                    <a:pt x="331414" y="346690"/>
                  </a:cubicBezTo>
                  <a:cubicBezTo>
                    <a:pt x="330843" y="347261"/>
                    <a:pt x="330201" y="347832"/>
                    <a:pt x="329559" y="348260"/>
                  </a:cubicBezTo>
                  <a:cubicBezTo>
                    <a:pt x="327489" y="349688"/>
                    <a:pt x="324990" y="350473"/>
                    <a:pt x="322349" y="350473"/>
                  </a:cubicBezTo>
                  <a:cubicBezTo>
                    <a:pt x="321493" y="350473"/>
                    <a:pt x="320636" y="350330"/>
                    <a:pt x="319780" y="350188"/>
                  </a:cubicBezTo>
                  <a:cubicBezTo>
                    <a:pt x="317281" y="349688"/>
                    <a:pt x="314997" y="348403"/>
                    <a:pt x="313284" y="346690"/>
                  </a:cubicBezTo>
                  <a:cubicBezTo>
                    <a:pt x="312071" y="345548"/>
                    <a:pt x="311143" y="344192"/>
                    <a:pt x="310500" y="342621"/>
                  </a:cubicBezTo>
                  <a:cubicBezTo>
                    <a:pt x="309858" y="341122"/>
                    <a:pt x="309501" y="339409"/>
                    <a:pt x="309501" y="337625"/>
                  </a:cubicBezTo>
                  <a:cubicBezTo>
                    <a:pt x="309501" y="331415"/>
                    <a:pt x="313927" y="326204"/>
                    <a:pt x="319780" y="324990"/>
                  </a:cubicBezTo>
                  <a:cubicBezTo>
                    <a:pt x="320565" y="324776"/>
                    <a:pt x="321493" y="324705"/>
                    <a:pt x="322349" y="324705"/>
                  </a:cubicBezTo>
                  <a:close/>
                  <a:moveTo>
                    <a:pt x="479098" y="321707"/>
                  </a:moveTo>
                  <a:cubicBezTo>
                    <a:pt x="484594" y="321707"/>
                    <a:pt x="489376" y="324491"/>
                    <a:pt x="492232" y="328702"/>
                  </a:cubicBezTo>
                  <a:cubicBezTo>
                    <a:pt x="493945" y="331272"/>
                    <a:pt x="494944" y="334270"/>
                    <a:pt x="494944" y="337553"/>
                  </a:cubicBezTo>
                  <a:cubicBezTo>
                    <a:pt x="494944" y="339695"/>
                    <a:pt x="494516" y="341836"/>
                    <a:pt x="493731" y="343692"/>
                  </a:cubicBezTo>
                  <a:cubicBezTo>
                    <a:pt x="493374" y="344691"/>
                    <a:pt x="492874" y="345548"/>
                    <a:pt x="492303" y="346404"/>
                  </a:cubicBezTo>
                  <a:cubicBezTo>
                    <a:pt x="491732" y="347261"/>
                    <a:pt x="491090" y="348046"/>
                    <a:pt x="490304" y="348760"/>
                  </a:cubicBezTo>
                  <a:cubicBezTo>
                    <a:pt x="487449" y="351615"/>
                    <a:pt x="483452" y="353400"/>
                    <a:pt x="479098" y="353400"/>
                  </a:cubicBezTo>
                  <a:cubicBezTo>
                    <a:pt x="477956" y="353400"/>
                    <a:pt x="476885" y="353257"/>
                    <a:pt x="475886" y="353043"/>
                  </a:cubicBezTo>
                  <a:cubicBezTo>
                    <a:pt x="472816" y="352472"/>
                    <a:pt x="470033" y="350901"/>
                    <a:pt x="467891" y="348760"/>
                  </a:cubicBezTo>
                  <a:cubicBezTo>
                    <a:pt x="467177" y="348046"/>
                    <a:pt x="466535" y="347261"/>
                    <a:pt x="465964" y="346404"/>
                  </a:cubicBezTo>
                  <a:cubicBezTo>
                    <a:pt x="465393" y="345548"/>
                    <a:pt x="464965" y="344620"/>
                    <a:pt x="464536" y="343692"/>
                  </a:cubicBezTo>
                  <a:cubicBezTo>
                    <a:pt x="464108" y="342693"/>
                    <a:pt x="463823" y="341693"/>
                    <a:pt x="463608" y="340694"/>
                  </a:cubicBezTo>
                  <a:cubicBezTo>
                    <a:pt x="463466" y="339623"/>
                    <a:pt x="463323" y="338553"/>
                    <a:pt x="463323" y="337482"/>
                  </a:cubicBezTo>
                  <a:cubicBezTo>
                    <a:pt x="463323" y="336340"/>
                    <a:pt x="463394" y="335269"/>
                    <a:pt x="463608" y="334270"/>
                  </a:cubicBezTo>
                  <a:cubicBezTo>
                    <a:pt x="464037" y="332200"/>
                    <a:pt x="464822" y="330344"/>
                    <a:pt x="465964" y="328631"/>
                  </a:cubicBezTo>
                  <a:cubicBezTo>
                    <a:pt x="466535" y="327774"/>
                    <a:pt x="467177" y="326989"/>
                    <a:pt x="467891" y="326275"/>
                  </a:cubicBezTo>
                  <a:cubicBezTo>
                    <a:pt x="470033" y="324134"/>
                    <a:pt x="472816" y="322635"/>
                    <a:pt x="475886" y="321993"/>
                  </a:cubicBezTo>
                  <a:cubicBezTo>
                    <a:pt x="476956" y="321850"/>
                    <a:pt x="478027" y="321707"/>
                    <a:pt x="479098" y="321707"/>
                  </a:cubicBezTo>
                  <a:close/>
                  <a:moveTo>
                    <a:pt x="557687" y="320066"/>
                  </a:moveTo>
                  <a:cubicBezTo>
                    <a:pt x="567323" y="320066"/>
                    <a:pt x="575175" y="327918"/>
                    <a:pt x="575175" y="337554"/>
                  </a:cubicBezTo>
                  <a:cubicBezTo>
                    <a:pt x="575175" y="339981"/>
                    <a:pt x="574675" y="342336"/>
                    <a:pt x="573819" y="344406"/>
                  </a:cubicBezTo>
                  <a:cubicBezTo>
                    <a:pt x="572891" y="346476"/>
                    <a:pt x="571606" y="348404"/>
                    <a:pt x="570178" y="349974"/>
                  </a:cubicBezTo>
                  <a:cubicBezTo>
                    <a:pt x="566966" y="353115"/>
                    <a:pt x="562612" y="355113"/>
                    <a:pt x="557758" y="355113"/>
                  </a:cubicBezTo>
                  <a:cubicBezTo>
                    <a:pt x="552905" y="355113"/>
                    <a:pt x="548479" y="353115"/>
                    <a:pt x="545338" y="349974"/>
                  </a:cubicBezTo>
                  <a:cubicBezTo>
                    <a:pt x="543697" y="348404"/>
                    <a:pt x="542412" y="346476"/>
                    <a:pt x="541555" y="344406"/>
                  </a:cubicBezTo>
                  <a:cubicBezTo>
                    <a:pt x="540699" y="342265"/>
                    <a:pt x="540199" y="339981"/>
                    <a:pt x="540199" y="337554"/>
                  </a:cubicBezTo>
                  <a:cubicBezTo>
                    <a:pt x="540199" y="327918"/>
                    <a:pt x="548051" y="320066"/>
                    <a:pt x="557687" y="320066"/>
                  </a:cubicBezTo>
                  <a:close/>
                  <a:moveTo>
                    <a:pt x="714579" y="316140"/>
                  </a:moveTo>
                  <a:cubicBezTo>
                    <a:pt x="726428" y="316140"/>
                    <a:pt x="736064" y="325776"/>
                    <a:pt x="736064" y="337625"/>
                  </a:cubicBezTo>
                  <a:cubicBezTo>
                    <a:pt x="736064" y="340552"/>
                    <a:pt x="735422" y="343407"/>
                    <a:pt x="734351" y="345977"/>
                  </a:cubicBezTo>
                  <a:cubicBezTo>
                    <a:pt x="733281" y="348546"/>
                    <a:pt x="731710" y="350830"/>
                    <a:pt x="729854" y="352829"/>
                  </a:cubicBezTo>
                  <a:cubicBezTo>
                    <a:pt x="726000" y="356684"/>
                    <a:pt x="720575" y="359111"/>
                    <a:pt x="714651" y="359111"/>
                  </a:cubicBezTo>
                  <a:cubicBezTo>
                    <a:pt x="708726" y="359111"/>
                    <a:pt x="703373" y="356755"/>
                    <a:pt x="699447" y="352829"/>
                  </a:cubicBezTo>
                  <a:cubicBezTo>
                    <a:pt x="697448" y="350902"/>
                    <a:pt x="695878" y="348546"/>
                    <a:pt x="694807" y="345977"/>
                  </a:cubicBezTo>
                  <a:cubicBezTo>
                    <a:pt x="693665" y="343407"/>
                    <a:pt x="693094" y="340623"/>
                    <a:pt x="693094" y="337625"/>
                  </a:cubicBezTo>
                  <a:cubicBezTo>
                    <a:pt x="693094" y="325776"/>
                    <a:pt x="702730" y="316140"/>
                    <a:pt x="714579" y="316140"/>
                  </a:cubicBezTo>
                  <a:close/>
                  <a:moveTo>
                    <a:pt x="793025" y="313784"/>
                  </a:moveTo>
                  <a:cubicBezTo>
                    <a:pt x="797950" y="313784"/>
                    <a:pt x="802590" y="315283"/>
                    <a:pt x="806373" y="317853"/>
                  </a:cubicBezTo>
                  <a:cubicBezTo>
                    <a:pt x="812725" y="322135"/>
                    <a:pt x="816865" y="329416"/>
                    <a:pt x="816865" y="337625"/>
                  </a:cubicBezTo>
                  <a:cubicBezTo>
                    <a:pt x="816865" y="340908"/>
                    <a:pt x="816223" y="344049"/>
                    <a:pt x="815010" y="346904"/>
                  </a:cubicBezTo>
                  <a:cubicBezTo>
                    <a:pt x="813796" y="349759"/>
                    <a:pt x="812012" y="352329"/>
                    <a:pt x="809870" y="354470"/>
                  </a:cubicBezTo>
                  <a:cubicBezTo>
                    <a:pt x="808800" y="355541"/>
                    <a:pt x="807586" y="356469"/>
                    <a:pt x="806373" y="357397"/>
                  </a:cubicBezTo>
                  <a:cubicBezTo>
                    <a:pt x="802518" y="359967"/>
                    <a:pt x="797950" y="361466"/>
                    <a:pt x="793025" y="361466"/>
                  </a:cubicBezTo>
                  <a:cubicBezTo>
                    <a:pt x="791383" y="361466"/>
                    <a:pt x="789813" y="361251"/>
                    <a:pt x="788242" y="360966"/>
                  </a:cubicBezTo>
                  <a:cubicBezTo>
                    <a:pt x="783603" y="360038"/>
                    <a:pt x="779391" y="357682"/>
                    <a:pt x="776179" y="354470"/>
                  </a:cubicBezTo>
                  <a:cubicBezTo>
                    <a:pt x="773966" y="352329"/>
                    <a:pt x="772253" y="349759"/>
                    <a:pt x="771040" y="346904"/>
                  </a:cubicBezTo>
                  <a:cubicBezTo>
                    <a:pt x="769826" y="344049"/>
                    <a:pt x="769184" y="340908"/>
                    <a:pt x="769184" y="337625"/>
                  </a:cubicBezTo>
                  <a:cubicBezTo>
                    <a:pt x="769184" y="326133"/>
                    <a:pt x="777393" y="316496"/>
                    <a:pt x="788242" y="314284"/>
                  </a:cubicBezTo>
                  <a:cubicBezTo>
                    <a:pt x="789741" y="313927"/>
                    <a:pt x="791383" y="313784"/>
                    <a:pt x="793025" y="313784"/>
                  </a:cubicBezTo>
                  <a:close/>
                  <a:moveTo>
                    <a:pt x="47753" y="289372"/>
                  </a:moveTo>
                  <a:cubicBezTo>
                    <a:pt x="52749" y="289372"/>
                    <a:pt x="56747" y="293369"/>
                    <a:pt x="56747" y="298366"/>
                  </a:cubicBezTo>
                  <a:cubicBezTo>
                    <a:pt x="56747" y="303362"/>
                    <a:pt x="52749" y="307360"/>
                    <a:pt x="47753" y="307360"/>
                  </a:cubicBezTo>
                  <a:cubicBezTo>
                    <a:pt x="42756" y="307360"/>
                    <a:pt x="38759" y="303362"/>
                    <a:pt x="38759" y="298366"/>
                  </a:cubicBezTo>
                  <a:cubicBezTo>
                    <a:pt x="38759" y="293369"/>
                    <a:pt x="42756" y="289372"/>
                    <a:pt x="47753" y="289372"/>
                  </a:cubicBezTo>
                  <a:close/>
                  <a:moveTo>
                    <a:pt x="126198" y="288373"/>
                  </a:moveTo>
                  <a:cubicBezTo>
                    <a:pt x="131694" y="288373"/>
                    <a:pt x="136191" y="292870"/>
                    <a:pt x="136191" y="298366"/>
                  </a:cubicBezTo>
                  <a:cubicBezTo>
                    <a:pt x="136191" y="303862"/>
                    <a:pt x="131694" y="308359"/>
                    <a:pt x="126198" y="308359"/>
                  </a:cubicBezTo>
                  <a:cubicBezTo>
                    <a:pt x="120631" y="308359"/>
                    <a:pt x="116205" y="303862"/>
                    <a:pt x="116205" y="298366"/>
                  </a:cubicBezTo>
                  <a:cubicBezTo>
                    <a:pt x="116205" y="292799"/>
                    <a:pt x="120702" y="288373"/>
                    <a:pt x="126198" y="288373"/>
                  </a:cubicBezTo>
                  <a:close/>
                  <a:moveTo>
                    <a:pt x="283162" y="286160"/>
                  </a:moveTo>
                  <a:cubicBezTo>
                    <a:pt x="289872" y="286160"/>
                    <a:pt x="295368" y="291585"/>
                    <a:pt x="295368" y="298366"/>
                  </a:cubicBezTo>
                  <a:cubicBezTo>
                    <a:pt x="295368" y="305147"/>
                    <a:pt x="289872" y="310572"/>
                    <a:pt x="283162" y="310572"/>
                  </a:cubicBezTo>
                  <a:cubicBezTo>
                    <a:pt x="276452" y="310572"/>
                    <a:pt x="270956" y="305147"/>
                    <a:pt x="270956" y="298366"/>
                  </a:cubicBezTo>
                  <a:cubicBezTo>
                    <a:pt x="270956" y="291656"/>
                    <a:pt x="276381" y="286160"/>
                    <a:pt x="283162" y="286160"/>
                  </a:cubicBezTo>
                  <a:close/>
                  <a:moveTo>
                    <a:pt x="361536" y="284804"/>
                  </a:moveTo>
                  <a:cubicBezTo>
                    <a:pt x="369031" y="284804"/>
                    <a:pt x="375098" y="290871"/>
                    <a:pt x="375098" y="298366"/>
                  </a:cubicBezTo>
                  <a:cubicBezTo>
                    <a:pt x="375098" y="305861"/>
                    <a:pt x="369031" y="311928"/>
                    <a:pt x="361536" y="311928"/>
                  </a:cubicBezTo>
                  <a:cubicBezTo>
                    <a:pt x="354041" y="311928"/>
                    <a:pt x="347974" y="305861"/>
                    <a:pt x="347974" y="298366"/>
                  </a:cubicBezTo>
                  <a:cubicBezTo>
                    <a:pt x="347974" y="290871"/>
                    <a:pt x="354041" y="284804"/>
                    <a:pt x="361536" y="284804"/>
                  </a:cubicBezTo>
                  <a:close/>
                  <a:moveTo>
                    <a:pt x="518428" y="281735"/>
                  </a:moveTo>
                  <a:cubicBezTo>
                    <a:pt x="527636" y="281735"/>
                    <a:pt x="535060" y="289158"/>
                    <a:pt x="535060" y="298366"/>
                  </a:cubicBezTo>
                  <a:cubicBezTo>
                    <a:pt x="535060" y="307574"/>
                    <a:pt x="527636" y="314998"/>
                    <a:pt x="518428" y="314998"/>
                  </a:cubicBezTo>
                  <a:cubicBezTo>
                    <a:pt x="509220" y="314998"/>
                    <a:pt x="501797" y="307574"/>
                    <a:pt x="501797" y="298366"/>
                  </a:cubicBezTo>
                  <a:cubicBezTo>
                    <a:pt x="501797" y="289158"/>
                    <a:pt x="509220" y="281735"/>
                    <a:pt x="518428" y="281735"/>
                  </a:cubicBezTo>
                  <a:close/>
                  <a:moveTo>
                    <a:pt x="596946" y="279950"/>
                  </a:moveTo>
                  <a:cubicBezTo>
                    <a:pt x="607082" y="279950"/>
                    <a:pt x="615362" y="288159"/>
                    <a:pt x="615362" y="298366"/>
                  </a:cubicBezTo>
                  <a:cubicBezTo>
                    <a:pt x="615362" y="308573"/>
                    <a:pt x="607082" y="316782"/>
                    <a:pt x="596946" y="316782"/>
                  </a:cubicBezTo>
                  <a:cubicBezTo>
                    <a:pt x="586810" y="316782"/>
                    <a:pt x="578530" y="308573"/>
                    <a:pt x="578530" y="298366"/>
                  </a:cubicBezTo>
                  <a:cubicBezTo>
                    <a:pt x="578530" y="288230"/>
                    <a:pt x="586739" y="279950"/>
                    <a:pt x="596946" y="279950"/>
                  </a:cubicBezTo>
                  <a:close/>
                  <a:moveTo>
                    <a:pt x="753766" y="275739"/>
                  </a:moveTo>
                  <a:cubicBezTo>
                    <a:pt x="766258" y="275739"/>
                    <a:pt x="776394" y="285875"/>
                    <a:pt x="776394" y="298366"/>
                  </a:cubicBezTo>
                  <a:cubicBezTo>
                    <a:pt x="776394" y="310858"/>
                    <a:pt x="766258" y="320994"/>
                    <a:pt x="753766" y="320994"/>
                  </a:cubicBezTo>
                  <a:cubicBezTo>
                    <a:pt x="741275" y="320994"/>
                    <a:pt x="731139" y="310858"/>
                    <a:pt x="731139" y="298366"/>
                  </a:cubicBezTo>
                  <a:cubicBezTo>
                    <a:pt x="731139" y="285875"/>
                    <a:pt x="741275" y="275739"/>
                    <a:pt x="753766" y="275739"/>
                  </a:cubicBezTo>
                  <a:close/>
                  <a:moveTo>
                    <a:pt x="832283" y="273241"/>
                  </a:moveTo>
                  <a:cubicBezTo>
                    <a:pt x="846131" y="273241"/>
                    <a:pt x="857337" y="284519"/>
                    <a:pt x="857337" y="298367"/>
                  </a:cubicBezTo>
                  <a:cubicBezTo>
                    <a:pt x="857337" y="312214"/>
                    <a:pt x="846059" y="323421"/>
                    <a:pt x="832283" y="323421"/>
                  </a:cubicBezTo>
                  <a:cubicBezTo>
                    <a:pt x="818436" y="323421"/>
                    <a:pt x="807229" y="312214"/>
                    <a:pt x="807229" y="298367"/>
                  </a:cubicBezTo>
                  <a:cubicBezTo>
                    <a:pt x="807229" y="284448"/>
                    <a:pt x="818436" y="273241"/>
                    <a:pt x="832283" y="273241"/>
                  </a:cubicBezTo>
                  <a:close/>
                  <a:moveTo>
                    <a:pt x="86939" y="249685"/>
                  </a:moveTo>
                  <a:cubicBezTo>
                    <a:pt x="92222" y="249685"/>
                    <a:pt x="96433" y="253968"/>
                    <a:pt x="96433" y="259179"/>
                  </a:cubicBezTo>
                  <a:cubicBezTo>
                    <a:pt x="96433" y="264389"/>
                    <a:pt x="92222" y="268601"/>
                    <a:pt x="86939" y="268672"/>
                  </a:cubicBezTo>
                  <a:cubicBezTo>
                    <a:pt x="81657" y="268672"/>
                    <a:pt x="77446" y="264389"/>
                    <a:pt x="77446" y="259179"/>
                  </a:cubicBezTo>
                  <a:cubicBezTo>
                    <a:pt x="77446" y="253896"/>
                    <a:pt x="81729" y="249685"/>
                    <a:pt x="86939" y="249685"/>
                  </a:cubicBezTo>
                  <a:close/>
                  <a:moveTo>
                    <a:pt x="165457" y="248686"/>
                  </a:moveTo>
                  <a:cubicBezTo>
                    <a:pt x="169097" y="248686"/>
                    <a:pt x="172309" y="250542"/>
                    <a:pt x="174165" y="253326"/>
                  </a:cubicBezTo>
                  <a:cubicBezTo>
                    <a:pt x="175307" y="254967"/>
                    <a:pt x="175950" y="257037"/>
                    <a:pt x="175950" y="259179"/>
                  </a:cubicBezTo>
                  <a:cubicBezTo>
                    <a:pt x="175950" y="261320"/>
                    <a:pt x="175307" y="263390"/>
                    <a:pt x="174165" y="265032"/>
                  </a:cubicBezTo>
                  <a:cubicBezTo>
                    <a:pt x="172238" y="267816"/>
                    <a:pt x="169026" y="269672"/>
                    <a:pt x="165457" y="269814"/>
                  </a:cubicBezTo>
                  <a:cubicBezTo>
                    <a:pt x="164672" y="269814"/>
                    <a:pt x="164029" y="269743"/>
                    <a:pt x="163315" y="269600"/>
                  </a:cubicBezTo>
                  <a:cubicBezTo>
                    <a:pt x="161317" y="269172"/>
                    <a:pt x="159461" y="268173"/>
                    <a:pt x="158033" y="266745"/>
                  </a:cubicBezTo>
                  <a:cubicBezTo>
                    <a:pt x="157534" y="266245"/>
                    <a:pt x="157105" y="265746"/>
                    <a:pt x="156748" y="265175"/>
                  </a:cubicBezTo>
                  <a:cubicBezTo>
                    <a:pt x="156035" y="264033"/>
                    <a:pt x="155464" y="262748"/>
                    <a:pt x="155178" y="261392"/>
                  </a:cubicBezTo>
                  <a:cubicBezTo>
                    <a:pt x="155035" y="260678"/>
                    <a:pt x="154964" y="259964"/>
                    <a:pt x="154964" y="259250"/>
                  </a:cubicBezTo>
                  <a:cubicBezTo>
                    <a:pt x="154964" y="258465"/>
                    <a:pt x="155035" y="257823"/>
                    <a:pt x="155178" y="257109"/>
                  </a:cubicBezTo>
                  <a:cubicBezTo>
                    <a:pt x="155464" y="255681"/>
                    <a:pt x="155963" y="254468"/>
                    <a:pt x="156748" y="253326"/>
                  </a:cubicBezTo>
                  <a:cubicBezTo>
                    <a:pt x="157105" y="252755"/>
                    <a:pt x="157534" y="252255"/>
                    <a:pt x="158033" y="251755"/>
                  </a:cubicBezTo>
                  <a:cubicBezTo>
                    <a:pt x="159461" y="250328"/>
                    <a:pt x="161245" y="249328"/>
                    <a:pt x="163315" y="248900"/>
                  </a:cubicBezTo>
                  <a:cubicBezTo>
                    <a:pt x="164029" y="248757"/>
                    <a:pt x="164743" y="248686"/>
                    <a:pt x="165457" y="248686"/>
                  </a:cubicBezTo>
                  <a:close/>
                  <a:moveTo>
                    <a:pt x="322349" y="246259"/>
                  </a:moveTo>
                  <a:cubicBezTo>
                    <a:pt x="324990" y="246259"/>
                    <a:pt x="327489" y="247116"/>
                    <a:pt x="329559" y="248472"/>
                  </a:cubicBezTo>
                  <a:cubicBezTo>
                    <a:pt x="332913" y="250827"/>
                    <a:pt x="335198" y="254753"/>
                    <a:pt x="335198" y="259179"/>
                  </a:cubicBezTo>
                  <a:cubicBezTo>
                    <a:pt x="335198" y="263604"/>
                    <a:pt x="332985" y="267530"/>
                    <a:pt x="329559" y="269886"/>
                  </a:cubicBezTo>
                  <a:cubicBezTo>
                    <a:pt x="327489" y="271313"/>
                    <a:pt x="324990" y="272098"/>
                    <a:pt x="322349" y="272098"/>
                  </a:cubicBezTo>
                  <a:cubicBezTo>
                    <a:pt x="321493" y="272098"/>
                    <a:pt x="320636" y="271956"/>
                    <a:pt x="319780" y="271813"/>
                  </a:cubicBezTo>
                  <a:cubicBezTo>
                    <a:pt x="313927" y="270599"/>
                    <a:pt x="309501" y="265389"/>
                    <a:pt x="309501" y="259179"/>
                  </a:cubicBezTo>
                  <a:cubicBezTo>
                    <a:pt x="309501" y="252969"/>
                    <a:pt x="313927" y="247758"/>
                    <a:pt x="319780" y="246545"/>
                  </a:cubicBezTo>
                  <a:cubicBezTo>
                    <a:pt x="320565" y="246330"/>
                    <a:pt x="321493" y="246259"/>
                    <a:pt x="322349" y="246259"/>
                  </a:cubicBezTo>
                  <a:close/>
                  <a:moveTo>
                    <a:pt x="400795" y="244903"/>
                  </a:moveTo>
                  <a:cubicBezTo>
                    <a:pt x="408718" y="244903"/>
                    <a:pt x="415071" y="251327"/>
                    <a:pt x="415071" y="259179"/>
                  </a:cubicBezTo>
                  <a:cubicBezTo>
                    <a:pt x="415071" y="267031"/>
                    <a:pt x="408647" y="273455"/>
                    <a:pt x="400795" y="273455"/>
                  </a:cubicBezTo>
                  <a:cubicBezTo>
                    <a:pt x="392943" y="273455"/>
                    <a:pt x="386519" y="267031"/>
                    <a:pt x="386519" y="259179"/>
                  </a:cubicBezTo>
                  <a:cubicBezTo>
                    <a:pt x="386519" y="251256"/>
                    <a:pt x="392943" y="244903"/>
                    <a:pt x="400795" y="244903"/>
                  </a:cubicBezTo>
                  <a:close/>
                  <a:moveTo>
                    <a:pt x="557687" y="241691"/>
                  </a:moveTo>
                  <a:cubicBezTo>
                    <a:pt x="567323" y="241691"/>
                    <a:pt x="575175" y="249543"/>
                    <a:pt x="575175" y="259179"/>
                  </a:cubicBezTo>
                  <a:cubicBezTo>
                    <a:pt x="575175" y="268815"/>
                    <a:pt x="567323" y="276667"/>
                    <a:pt x="557687" y="276667"/>
                  </a:cubicBezTo>
                  <a:cubicBezTo>
                    <a:pt x="548051" y="276667"/>
                    <a:pt x="540199" y="268815"/>
                    <a:pt x="540199" y="259179"/>
                  </a:cubicBezTo>
                  <a:cubicBezTo>
                    <a:pt x="540199" y="249543"/>
                    <a:pt x="548051" y="241691"/>
                    <a:pt x="557687" y="241691"/>
                  </a:cubicBezTo>
                  <a:close/>
                  <a:moveTo>
                    <a:pt x="636061" y="239764"/>
                  </a:moveTo>
                  <a:cubicBezTo>
                    <a:pt x="642771" y="239764"/>
                    <a:pt x="648695" y="243190"/>
                    <a:pt x="652193" y="248330"/>
                  </a:cubicBezTo>
                  <a:cubicBezTo>
                    <a:pt x="654263" y="251399"/>
                    <a:pt x="655476" y="255182"/>
                    <a:pt x="655476" y="259179"/>
                  </a:cubicBezTo>
                  <a:cubicBezTo>
                    <a:pt x="655476" y="263177"/>
                    <a:pt x="654263" y="266960"/>
                    <a:pt x="652193" y="270029"/>
                  </a:cubicBezTo>
                  <a:cubicBezTo>
                    <a:pt x="648695" y="275168"/>
                    <a:pt x="642842" y="278594"/>
                    <a:pt x="636061" y="278594"/>
                  </a:cubicBezTo>
                  <a:cubicBezTo>
                    <a:pt x="634705" y="278594"/>
                    <a:pt x="633420" y="278452"/>
                    <a:pt x="632135" y="278166"/>
                  </a:cubicBezTo>
                  <a:cubicBezTo>
                    <a:pt x="628352" y="277381"/>
                    <a:pt x="624997" y="275525"/>
                    <a:pt x="622356" y="272884"/>
                  </a:cubicBezTo>
                  <a:cubicBezTo>
                    <a:pt x="621500" y="272028"/>
                    <a:pt x="620715" y="271028"/>
                    <a:pt x="620001" y="270029"/>
                  </a:cubicBezTo>
                  <a:cubicBezTo>
                    <a:pt x="618573" y="267959"/>
                    <a:pt x="617574" y="265603"/>
                    <a:pt x="617074" y="263105"/>
                  </a:cubicBezTo>
                  <a:cubicBezTo>
                    <a:pt x="616789" y="261820"/>
                    <a:pt x="616646" y="260535"/>
                    <a:pt x="616646" y="259179"/>
                  </a:cubicBezTo>
                  <a:cubicBezTo>
                    <a:pt x="616646" y="257823"/>
                    <a:pt x="616789" y="256538"/>
                    <a:pt x="617074" y="255253"/>
                  </a:cubicBezTo>
                  <a:cubicBezTo>
                    <a:pt x="617574" y="252755"/>
                    <a:pt x="618573" y="250400"/>
                    <a:pt x="620001" y="248330"/>
                  </a:cubicBezTo>
                  <a:cubicBezTo>
                    <a:pt x="620715" y="247330"/>
                    <a:pt x="621500" y="246331"/>
                    <a:pt x="622356" y="245474"/>
                  </a:cubicBezTo>
                  <a:cubicBezTo>
                    <a:pt x="624926" y="242833"/>
                    <a:pt x="628352" y="240977"/>
                    <a:pt x="632135" y="240192"/>
                  </a:cubicBezTo>
                  <a:cubicBezTo>
                    <a:pt x="633420" y="239907"/>
                    <a:pt x="634705" y="239764"/>
                    <a:pt x="636061" y="239764"/>
                  </a:cubicBezTo>
                  <a:close/>
                  <a:moveTo>
                    <a:pt x="793025" y="235338"/>
                  </a:moveTo>
                  <a:cubicBezTo>
                    <a:pt x="797950" y="235338"/>
                    <a:pt x="802590" y="236837"/>
                    <a:pt x="806373" y="239407"/>
                  </a:cubicBezTo>
                  <a:cubicBezTo>
                    <a:pt x="812725" y="243689"/>
                    <a:pt x="816865" y="250970"/>
                    <a:pt x="816865" y="259179"/>
                  </a:cubicBezTo>
                  <a:cubicBezTo>
                    <a:pt x="816865" y="267387"/>
                    <a:pt x="812654" y="274597"/>
                    <a:pt x="806373" y="278951"/>
                  </a:cubicBezTo>
                  <a:cubicBezTo>
                    <a:pt x="802518" y="281521"/>
                    <a:pt x="797950" y="283020"/>
                    <a:pt x="793025" y="283020"/>
                  </a:cubicBezTo>
                  <a:cubicBezTo>
                    <a:pt x="791383" y="283020"/>
                    <a:pt x="789813" y="282805"/>
                    <a:pt x="788242" y="282520"/>
                  </a:cubicBezTo>
                  <a:cubicBezTo>
                    <a:pt x="777321" y="280307"/>
                    <a:pt x="769184" y="270671"/>
                    <a:pt x="769184" y="259179"/>
                  </a:cubicBezTo>
                  <a:cubicBezTo>
                    <a:pt x="769184" y="247687"/>
                    <a:pt x="777393" y="238050"/>
                    <a:pt x="788242" y="235838"/>
                  </a:cubicBezTo>
                  <a:cubicBezTo>
                    <a:pt x="789741" y="235481"/>
                    <a:pt x="791383" y="235338"/>
                    <a:pt x="793025" y="235338"/>
                  </a:cubicBezTo>
                  <a:close/>
                  <a:moveTo>
                    <a:pt x="871470" y="232768"/>
                  </a:moveTo>
                  <a:cubicBezTo>
                    <a:pt x="886032" y="232768"/>
                    <a:pt x="897881" y="244617"/>
                    <a:pt x="897881" y="259178"/>
                  </a:cubicBezTo>
                  <a:cubicBezTo>
                    <a:pt x="897881" y="273740"/>
                    <a:pt x="886032" y="285589"/>
                    <a:pt x="871470" y="285589"/>
                  </a:cubicBezTo>
                  <a:cubicBezTo>
                    <a:pt x="856909" y="285589"/>
                    <a:pt x="845060" y="273740"/>
                    <a:pt x="845060" y="259178"/>
                  </a:cubicBezTo>
                  <a:cubicBezTo>
                    <a:pt x="845060" y="244617"/>
                    <a:pt x="856909" y="232768"/>
                    <a:pt x="871470" y="232768"/>
                  </a:cubicBezTo>
                  <a:close/>
                  <a:moveTo>
                    <a:pt x="126198" y="209927"/>
                  </a:moveTo>
                  <a:cubicBezTo>
                    <a:pt x="131694" y="209927"/>
                    <a:pt x="136191" y="214424"/>
                    <a:pt x="136191" y="219920"/>
                  </a:cubicBezTo>
                  <a:cubicBezTo>
                    <a:pt x="136191" y="225416"/>
                    <a:pt x="131694" y="229913"/>
                    <a:pt x="126198" y="229913"/>
                  </a:cubicBezTo>
                  <a:cubicBezTo>
                    <a:pt x="120631" y="229913"/>
                    <a:pt x="116205" y="225416"/>
                    <a:pt x="116205" y="219920"/>
                  </a:cubicBezTo>
                  <a:cubicBezTo>
                    <a:pt x="116205" y="214353"/>
                    <a:pt x="120702" y="209927"/>
                    <a:pt x="126198" y="209927"/>
                  </a:cubicBezTo>
                  <a:close/>
                  <a:moveTo>
                    <a:pt x="204644" y="208856"/>
                  </a:moveTo>
                  <a:cubicBezTo>
                    <a:pt x="210782" y="208856"/>
                    <a:pt x="215708" y="213853"/>
                    <a:pt x="215708" y="219920"/>
                  </a:cubicBezTo>
                  <a:cubicBezTo>
                    <a:pt x="215708" y="226058"/>
                    <a:pt x="210782" y="230984"/>
                    <a:pt x="204644" y="230984"/>
                  </a:cubicBezTo>
                  <a:cubicBezTo>
                    <a:pt x="198505" y="230984"/>
                    <a:pt x="193580" y="225987"/>
                    <a:pt x="193580" y="219920"/>
                  </a:cubicBezTo>
                  <a:cubicBezTo>
                    <a:pt x="193580" y="213781"/>
                    <a:pt x="198577" y="208856"/>
                    <a:pt x="204644" y="208856"/>
                  </a:cubicBezTo>
                  <a:close/>
                  <a:moveTo>
                    <a:pt x="361536" y="206358"/>
                  </a:moveTo>
                  <a:cubicBezTo>
                    <a:pt x="369031" y="206358"/>
                    <a:pt x="375098" y="212425"/>
                    <a:pt x="375098" y="219920"/>
                  </a:cubicBezTo>
                  <a:cubicBezTo>
                    <a:pt x="375098" y="227415"/>
                    <a:pt x="369031" y="233482"/>
                    <a:pt x="361536" y="233482"/>
                  </a:cubicBezTo>
                  <a:cubicBezTo>
                    <a:pt x="354041" y="233482"/>
                    <a:pt x="347974" y="227415"/>
                    <a:pt x="347974" y="219920"/>
                  </a:cubicBezTo>
                  <a:cubicBezTo>
                    <a:pt x="347974" y="212425"/>
                    <a:pt x="354041" y="206358"/>
                    <a:pt x="361536" y="206358"/>
                  </a:cubicBezTo>
                  <a:close/>
                  <a:moveTo>
                    <a:pt x="440054" y="204930"/>
                  </a:moveTo>
                  <a:cubicBezTo>
                    <a:pt x="448334" y="204930"/>
                    <a:pt x="455043" y="211640"/>
                    <a:pt x="455043" y="219920"/>
                  </a:cubicBezTo>
                  <a:cubicBezTo>
                    <a:pt x="455043" y="228200"/>
                    <a:pt x="448262" y="234981"/>
                    <a:pt x="440054" y="234909"/>
                  </a:cubicBezTo>
                  <a:cubicBezTo>
                    <a:pt x="431774" y="234909"/>
                    <a:pt x="425064" y="228200"/>
                    <a:pt x="425064" y="219920"/>
                  </a:cubicBezTo>
                  <a:cubicBezTo>
                    <a:pt x="425064" y="211640"/>
                    <a:pt x="431774" y="204930"/>
                    <a:pt x="440054" y="204930"/>
                  </a:cubicBezTo>
                  <a:close/>
                  <a:moveTo>
                    <a:pt x="596946" y="201504"/>
                  </a:moveTo>
                  <a:cubicBezTo>
                    <a:pt x="607082" y="201504"/>
                    <a:pt x="615362" y="209713"/>
                    <a:pt x="615362" y="219920"/>
                  </a:cubicBezTo>
                  <a:cubicBezTo>
                    <a:pt x="615362" y="230127"/>
                    <a:pt x="607082" y="238407"/>
                    <a:pt x="596946" y="238336"/>
                  </a:cubicBezTo>
                  <a:cubicBezTo>
                    <a:pt x="586810" y="238336"/>
                    <a:pt x="578530" y="230127"/>
                    <a:pt x="578530" y="219920"/>
                  </a:cubicBezTo>
                  <a:cubicBezTo>
                    <a:pt x="578530" y="209784"/>
                    <a:pt x="586739" y="201504"/>
                    <a:pt x="596946" y="201504"/>
                  </a:cubicBezTo>
                  <a:close/>
                  <a:moveTo>
                    <a:pt x="675321" y="199506"/>
                  </a:moveTo>
                  <a:cubicBezTo>
                    <a:pt x="686598" y="199506"/>
                    <a:pt x="695735" y="208643"/>
                    <a:pt x="695735" y="219921"/>
                  </a:cubicBezTo>
                  <a:cubicBezTo>
                    <a:pt x="695735" y="231199"/>
                    <a:pt x="686598" y="240407"/>
                    <a:pt x="675321" y="240335"/>
                  </a:cubicBezTo>
                  <a:cubicBezTo>
                    <a:pt x="664043" y="240335"/>
                    <a:pt x="654906" y="231199"/>
                    <a:pt x="654906" y="219921"/>
                  </a:cubicBezTo>
                  <a:cubicBezTo>
                    <a:pt x="654906" y="208643"/>
                    <a:pt x="664043" y="199506"/>
                    <a:pt x="675321" y="199506"/>
                  </a:cubicBezTo>
                  <a:close/>
                  <a:moveTo>
                    <a:pt x="832283" y="194866"/>
                  </a:moveTo>
                  <a:cubicBezTo>
                    <a:pt x="846131" y="194866"/>
                    <a:pt x="857337" y="206073"/>
                    <a:pt x="857337" y="219920"/>
                  </a:cubicBezTo>
                  <a:cubicBezTo>
                    <a:pt x="857337" y="233768"/>
                    <a:pt x="846059" y="245046"/>
                    <a:pt x="832283" y="245046"/>
                  </a:cubicBezTo>
                  <a:cubicBezTo>
                    <a:pt x="818436" y="245046"/>
                    <a:pt x="807229" y="233768"/>
                    <a:pt x="807229" y="219920"/>
                  </a:cubicBezTo>
                  <a:cubicBezTo>
                    <a:pt x="807229" y="206073"/>
                    <a:pt x="818436" y="194866"/>
                    <a:pt x="832283" y="194866"/>
                  </a:cubicBezTo>
                  <a:close/>
                  <a:moveTo>
                    <a:pt x="165529" y="170240"/>
                  </a:moveTo>
                  <a:cubicBezTo>
                    <a:pt x="169169" y="170240"/>
                    <a:pt x="172381" y="172096"/>
                    <a:pt x="174237" y="174880"/>
                  </a:cubicBezTo>
                  <a:cubicBezTo>
                    <a:pt x="175379" y="176521"/>
                    <a:pt x="176022" y="178591"/>
                    <a:pt x="176022" y="180733"/>
                  </a:cubicBezTo>
                  <a:cubicBezTo>
                    <a:pt x="176022" y="182160"/>
                    <a:pt x="175665" y="183517"/>
                    <a:pt x="175165" y="184801"/>
                  </a:cubicBezTo>
                  <a:cubicBezTo>
                    <a:pt x="174879" y="185444"/>
                    <a:pt x="174523" y="186015"/>
                    <a:pt x="174166" y="186586"/>
                  </a:cubicBezTo>
                  <a:cubicBezTo>
                    <a:pt x="173737" y="187157"/>
                    <a:pt x="173309" y="187657"/>
                    <a:pt x="173024" y="188299"/>
                  </a:cubicBezTo>
                  <a:cubicBezTo>
                    <a:pt x="171096" y="190226"/>
                    <a:pt x="168527" y="191368"/>
                    <a:pt x="165600" y="191368"/>
                  </a:cubicBezTo>
                  <a:cubicBezTo>
                    <a:pt x="164815" y="191368"/>
                    <a:pt x="164173" y="191297"/>
                    <a:pt x="163459" y="191154"/>
                  </a:cubicBezTo>
                  <a:cubicBezTo>
                    <a:pt x="161460" y="190726"/>
                    <a:pt x="159604" y="189727"/>
                    <a:pt x="158177" y="188299"/>
                  </a:cubicBezTo>
                  <a:cubicBezTo>
                    <a:pt x="157677" y="187799"/>
                    <a:pt x="157249" y="187300"/>
                    <a:pt x="156892" y="186729"/>
                  </a:cubicBezTo>
                  <a:cubicBezTo>
                    <a:pt x="156464" y="186158"/>
                    <a:pt x="156178" y="185587"/>
                    <a:pt x="155893" y="184944"/>
                  </a:cubicBezTo>
                  <a:cubicBezTo>
                    <a:pt x="155607" y="184302"/>
                    <a:pt x="155393" y="183659"/>
                    <a:pt x="155250" y="182946"/>
                  </a:cubicBezTo>
                  <a:cubicBezTo>
                    <a:pt x="155107" y="182232"/>
                    <a:pt x="155036" y="181518"/>
                    <a:pt x="155036" y="180804"/>
                  </a:cubicBezTo>
                  <a:cubicBezTo>
                    <a:pt x="155036" y="180019"/>
                    <a:pt x="155107" y="179377"/>
                    <a:pt x="155250" y="178663"/>
                  </a:cubicBezTo>
                  <a:cubicBezTo>
                    <a:pt x="155536" y="177235"/>
                    <a:pt x="156035" y="176022"/>
                    <a:pt x="156820" y="174880"/>
                  </a:cubicBezTo>
                  <a:cubicBezTo>
                    <a:pt x="157177" y="174309"/>
                    <a:pt x="157606" y="173809"/>
                    <a:pt x="158105" y="173309"/>
                  </a:cubicBezTo>
                  <a:cubicBezTo>
                    <a:pt x="159533" y="171882"/>
                    <a:pt x="161317" y="170882"/>
                    <a:pt x="163387" y="170454"/>
                  </a:cubicBezTo>
                  <a:cubicBezTo>
                    <a:pt x="164101" y="170311"/>
                    <a:pt x="164815" y="170240"/>
                    <a:pt x="165529" y="170240"/>
                  </a:cubicBezTo>
                  <a:close/>
                  <a:moveTo>
                    <a:pt x="243903" y="169098"/>
                  </a:moveTo>
                  <a:cubicBezTo>
                    <a:pt x="250327" y="169098"/>
                    <a:pt x="255538" y="174309"/>
                    <a:pt x="255538" y="180733"/>
                  </a:cubicBezTo>
                  <a:cubicBezTo>
                    <a:pt x="255538" y="182303"/>
                    <a:pt x="255181" y="183874"/>
                    <a:pt x="254610" y="185230"/>
                  </a:cubicBezTo>
                  <a:cubicBezTo>
                    <a:pt x="253967" y="186657"/>
                    <a:pt x="253182" y="187871"/>
                    <a:pt x="252111" y="188942"/>
                  </a:cubicBezTo>
                  <a:cubicBezTo>
                    <a:pt x="250041" y="191083"/>
                    <a:pt x="247115" y="192368"/>
                    <a:pt x="243903" y="192368"/>
                  </a:cubicBezTo>
                  <a:cubicBezTo>
                    <a:pt x="240691" y="192368"/>
                    <a:pt x="237764" y="191012"/>
                    <a:pt x="235694" y="188942"/>
                  </a:cubicBezTo>
                  <a:cubicBezTo>
                    <a:pt x="234624" y="187871"/>
                    <a:pt x="233767" y="186586"/>
                    <a:pt x="233196" y="185230"/>
                  </a:cubicBezTo>
                  <a:cubicBezTo>
                    <a:pt x="232625" y="183874"/>
                    <a:pt x="232268" y="182303"/>
                    <a:pt x="232268" y="180733"/>
                  </a:cubicBezTo>
                  <a:cubicBezTo>
                    <a:pt x="232268" y="174309"/>
                    <a:pt x="237479" y="169098"/>
                    <a:pt x="243903" y="169098"/>
                  </a:cubicBezTo>
                  <a:close/>
                  <a:moveTo>
                    <a:pt x="400795" y="166385"/>
                  </a:moveTo>
                  <a:cubicBezTo>
                    <a:pt x="408718" y="166385"/>
                    <a:pt x="415071" y="172809"/>
                    <a:pt x="415071" y="180661"/>
                  </a:cubicBezTo>
                  <a:cubicBezTo>
                    <a:pt x="415071" y="182660"/>
                    <a:pt x="414642" y="184515"/>
                    <a:pt x="413929" y="186229"/>
                  </a:cubicBezTo>
                  <a:cubicBezTo>
                    <a:pt x="413215" y="187942"/>
                    <a:pt x="412144" y="189512"/>
                    <a:pt x="410859" y="190797"/>
                  </a:cubicBezTo>
                  <a:cubicBezTo>
                    <a:pt x="408290" y="193438"/>
                    <a:pt x="404721" y="195008"/>
                    <a:pt x="400795" y="195008"/>
                  </a:cubicBezTo>
                  <a:cubicBezTo>
                    <a:pt x="396869" y="195008"/>
                    <a:pt x="393300" y="193366"/>
                    <a:pt x="390730" y="190797"/>
                  </a:cubicBezTo>
                  <a:cubicBezTo>
                    <a:pt x="389446" y="189441"/>
                    <a:pt x="388375" y="187942"/>
                    <a:pt x="387661" y="186229"/>
                  </a:cubicBezTo>
                  <a:cubicBezTo>
                    <a:pt x="386947" y="184515"/>
                    <a:pt x="386519" y="182660"/>
                    <a:pt x="386519" y="180661"/>
                  </a:cubicBezTo>
                  <a:cubicBezTo>
                    <a:pt x="386519" y="172738"/>
                    <a:pt x="392943" y="166385"/>
                    <a:pt x="400795" y="166385"/>
                  </a:cubicBezTo>
                  <a:close/>
                  <a:moveTo>
                    <a:pt x="479098" y="164815"/>
                  </a:moveTo>
                  <a:cubicBezTo>
                    <a:pt x="484594" y="164815"/>
                    <a:pt x="489376" y="167599"/>
                    <a:pt x="492232" y="171810"/>
                  </a:cubicBezTo>
                  <a:cubicBezTo>
                    <a:pt x="493945" y="174380"/>
                    <a:pt x="494944" y="177378"/>
                    <a:pt x="494944" y="180661"/>
                  </a:cubicBezTo>
                  <a:cubicBezTo>
                    <a:pt x="494944" y="182803"/>
                    <a:pt x="494516" y="184873"/>
                    <a:pt x="493731" y="186800"/>
                  </a:cubicBezTo>
                  <a:cubicBezTo>
                    <a:pt x="493374" y="187799"/>
                    <a:pt x="492874" y="188656"/>
                    <a:pt x="492303" y="189512"/>
                  </a:cubicBezTo>
                  <a:cubicBezTo>
                    <a:pt x="491732" y="190369"/>
                    <a:pt x="491090" y="191154"/>
                    <a:pt x="490304" y="191939"/>
                  </a:cubicBezTo>
                  <a:cubicBezTo>
                    <a:pt x="487449" y="194794"/>
                    <a:pt x="483452" y="196579"/>
                    <a:pt x="479098" y="196579"/>
                  </a:cubicBezTo>
                  <a:cubicBezTo>
                    <a:pt x="477956" y="196579"/>
                    <a:pt x="476885" y="196436"/>
                    <a:pt x="475886" y="196222"/>
                  </a:cubicBezTo>
                  <a:cubicBezTo>
                    <a:pt x="472816" y="195651"/>
                    <a:pt x="470033" y="194081"/>
                    <a:pt x="467891" y="191939"/>
                  </a:cubicBezTo>
                  <a:cubicBezTo>
                    <a:pt x="467177" y="191225"/>
                    <a:pt x="466535" y="190440"/>
                    <a:pt x="465964" y="189584"/>
                  </a:cubicBezTo>
                  <a:cubicBezTo>
                    <a:pt x="465393" y="188727"/>
                    <a:pt x="464965" y="187799"/>
                    <a:pt x="464536" y="186871"/>
                  </a:cubicBezTo>
                  <a:cubicBezTo>
                    <a:pt x="464108" y="185872"/>
                    <a:pt x="463823" y="184873"/>
                    <a:pt x="463608" y="183873"/>
                  </a:cubicBezTo>
                  <a:cubicBezTo>
                    <a:pt x="463466" y="182803"/>
                    <a:pt x="463323" y="181732"/>
                    <a:pt x="463323" y="180661"/>
                  </a:cubicBezTo>
                  <a:cubicBezTo>
                    <a:pt x="463323" y="179519"/>
                    <a:pt x="463394" y="178449"/>
                    <a:pt x="463608" y="177449"/>
                  </a:cubicBezTo>
                  <a:cubicBezTo>
                    <a:pt x="464037" y="175379"/>
                    <a:pt x="464822" y="173523"/>
                    <a:pt x="465964" y="171810"/>
                  </a:cubicBezTo>
                  <a:cubicBezTo>
                    <a:pt x="466535" y="170954"/>
                    <a:pt x="467177" y="170168"/>
                    <a:pt x="467891" y="169455"/>
                  </a:cubicBezTo>
                  <a:cubicBezTo>
                    <a:pt x="470033" y="167313"/>
                    <a:pt x="472816" y="165814"/>
                    <a:pt x="475886" y="165172"/>
                  </a:cubicBezTo>
                  <a:cubicBezTo>
                    <a:pt x="476956" y="164958"/>
                    <a:pt x="478027" y="164815"/>
                    <a:pt x="479098" y="164815"/>
                  </a:cubicBezTo>
                  <a:close/>
                  <a:moveTo>
                    <a:pt x="636061" y="161317"/>
                  </a:moveTo>
                  <a:cubicBezTo>
                    <a:pt x="642771" y="161317"/>
                    <a:pt x="648695" y="164743"/>
                    <a:pt x="652193" y="169883"/>
                  </a:cubicBezTo>
                  <a:cubicBezTo>
                    <a:pt x="654263" y="172952"/>
                    <a:pt x="655476" y="176735"/>
                    <a:pt x="655476" y="180732"/>
                  </a:cubicBezTo>
                  <a:cubicBezTo>
                    <a:pt x="655476" y="183445"/>
                    <a:pt x="654977" y="185943"/>
                    <a:pt x="653977" y="188298"/>
                  </a:cubicBezTo>
                  <a:cubicBezTo>
                    <a:pt x="653478" y="189441"/>
                    <a:pt x="652907" y="190583"/>
                    <a:pt x="652193" y="191582"/>
                  </a:cubicBezTo>
                  <a:cubicBezTo>
                    <a:pt x="651479" y="192581"/>
                    <a:pt x="650694" y="193581"/>
                    <a:pt x="649766" y="194437"/>
                  </a:cubicBezTo>
                  <a:cubicBezTo>
                    <a:pt x="646268" y="198006"/>
                    <a:pt x="641415" y="200148"/>
                    <a:pt x="636061" y="200148"/>
                  </a:cubicBezTo>
                  <a:cubicBezTo>
                    <a:pt x="634705" y="200148"/>
                    <a:pt x="633420" y="200005"/>
                    <a:pt x="632135" y="199719"/>
                  </a:cubicBezTo>
                  <a:cubicBezTo>
                    <a:pt x="628352" y="198934"/>
                    <a:pt x="624997" y="197078"/>
                    <a:pt x="622356" y="194437"/>
                  </a:cubicBezTo>
                  <a:cubicBezTo>
                    <a:pt x="621500" y="193581"/>
                    <a:pt x="620715" y="192581"/>
                    <a:pt x="620001" y="191582"/>
                  </a:cubicBezTo>
                  <a:cubicBezTo>
                    <a:pt x="619287" y="190583"/>
                    <a:pt x="618716" y="189441"/>
                    <a:pt x="618216" y="188298"/>
                  </a:cubicBezTo>
                  <a:cubicBezTo>
                    <a:pt x="617717" y="187156"/>
                    <a:pt x="617360" y="185943"/>
                    <a:pt x="617074" y="184658"/>
                  </a:cubicBezTo>
                  <a:cubicBezTo>
                    <a:pt x="616789" y="183373"/>
                    <a:pt x="616646" y="182088"/>
                    <a:pt x="616646" y="180732"/>
                  </a:cubicBezTo>
                  <a:cubicBezTo>
                    <a:pt x="616646" y="179376"/>
                    <a:pt x="616789" y="178091"/>
                    <a:pt x="617074" y="176806"/>
                  </a:cubicBezTo>
                  <a:cubicBezTo>
                    <a:pt x="617574" y="174308"/>
                    <a:pt x="618573" y="171953"/>
                    <a:pt x="620001" y="169883"/>
                  </a:cubicBezTo>
                  <a:cubicBezTo>
                    <a:pt x="620715" y="168883"/>
                    <a:pt x="621500" y="167884"/>
                    <a:pt x="622356" y="167027"/>
                  </a:cubicBezTo>
                  <a:cubicBezTo>
                    <a:pt x="624926" y="164386"/>
                    <a:pt x="628352" y="162530"/>
                    <a:pt x="632135" y="161745"/>
                  </a:cubicBezTo>
                  <a:cubicBezTo>
                    <a:pt x="633420" y="161460"/>
                    <a:pt x="634705" y="161317"/>
                    <a:pt x="636061" y="161317"/>
                  </a:cubicBezTo>
                  <a:close/>
                  <a:moveTo>
                    <a:pt x="714579" y="159247"/>
                  </a:moveTo>
                  <a:cubicBezTo>
                    <a:pt x="726428" y="159247"/>
                    <a:pt x="736064" y="168883"/>
                    <a:pt x="736064" y="180732"/>
                  </a:cubicBezTo>
                  <a:cubicBezTo>
                    <a:pt x="736064" y="183659"/>
                    <a:pt x="735422" y="186514"/>
                    <a:pt x="734351" y="189084"/>
                  </a:cubicBezTo>
                  <a:cubicBezTo>
                    <a:pt x="733281" y="191653"/>
                    <a:pt x="731710" y="193937"/>
                    <a:pt x="729854" y="195936"/>
                  </a:cubicBezTo>
                  <a:cubicBezTo>
                    <a:pt x="726000" y="199791"/>
                    <a:pt x="720575" y="202218"/>
                    <a:pt x="714651" y="202218"/>
                  </a:cubicBezTo>
                  <a:cubicBezTo>
                    <a:pt x="708726" y="202218"/>
                    <a:pt x="703373" y="199862"/>
                    <a:pt x="699447" y="195936"/>
                  </a:cubicBezTo>
                  <a:cubicBezTo>
                    <a:pt x="697448" y="194009"/>
                    <a:pt x="695878" y="191653"/>
                    <a:pt x="694807" y="189084"/>
                  </a:cubicBezTo>
                  <a:cubicBezTo>
                    <a:pt x="693665" y="186514"/>
                    <a:pt x="693094" y="183730"/>
                    <a:pt x="693094" y="180732"/>
                  </a:cubicBezTo>
                  <a:cubicBezTo>
                    <a:pt x="693094" y="168883"/>
                    <a:pt x="702730" y="159247"/>
                    <a:pt x="714579" y="159247"/>
                  </a:cubicBezTo>
                  <a:close/>
                  <a:moveTo>
                    <a:pt x="871470" y="154322"/>
                  </a:moveTo>
                  <a:cubicBezTo>
                    <a:pt x="886032" y="154322"/>
                    <a:pt x="897881" y="166171"/>
                    <a:pt x="897881" y="180732"/>
                  </a:cubicBezTo>
                  <a:cubicBezTo>
                    <a:pt x="897881" y="184373"/>
                    <a:pt x="897167" y="187870"/>
                    <a:pt x="895811" y="191011"/>
                  </a:cubicBezTo>
                  <a:cubicBezTo>
                    <a:pt x="894455" y="194152"/>
                    <a:pt x="892527" y="197007"/>
                    <a:pt x="890172" y="199434"/>
                  </a:cubicBezTo>
                  <a:cubicBezTo>
                    <a:pt x="885389" y="204216"/>
                    <a:pt x="878751" y="207143"/>
                    <a:pt x="871470" y="207143"/>
                  </a:cubicBezTo>
                  <a:cubicBezTo>
                    <a:pt x="864118" y="207143"/>
                    <a:pt x="857551" y="204216"/>
                    <a:pt x="852769" y="199434"/>
                  </a:cubicBezTo>
                  <a:cubicBezTo>
                    <a:pt x="850413" y="197007"/>
                    <a:pt x="848486" y="194152"/>
                    <a:pt x="847130" y="191011"/>
                  </a:cubicBezTo>
                  <a:cubicBezTo>
                    <a:pt x="845774" y="187870"/>
                    <a:pt x="845060" y="184373"/>
                    <a:pt x="845060" y="180732"/>
                  </a:cubicBezTo>
                  <a:cubicBezTo>
                    <a:pt x="845060" y="166171"/>
                    <a:pt x="856909" y="154322"/>
                    <a:pt x="871470" y="154322"/>
                  </a:cubicBezTo>
                  <a:close/>
                  <a:moveTo>
                    <a:pt x="126198" y="131481"/>
                  </a:moveTo>
                  <a:cubicBezTo>
                    <a:pt x="131694" y="131481"/>
                    <a:pt x="136191" y="135978"/>
                    <a:pt x="136191" y="141474"/>
                  </a:cubicBezTo>
                  <a:cubicBezTo>
                    <a:pt x="136191" y="146970"/>
                    <a:pt x="131694" y="151467"/>
                    <a:pt x="126198" y="151467"/>
                  </a:cubicBezTo>
                  <a:cubicBezTo>
                    <a:pt x="120631" y="151467"/>
                    <a:pt x="116205" y="146970"/>
                    <a:pt x="116205" y="141474"/>
                  </a:cubicBezTo>
                  <a:cubicBezTo>
                    <a:pt x="116205" y="135907"/>
                    <a:pt x="120702" y="131481"/>
                    <a:pt x="126198" y="131481"/>
                  </a:cubicBezTo>
                  <a:close/>
                  <a:moveTo>
                    <a:pt x="204644" y="130410"/>
                  </a:moveTo>
                  <a:cubicBezTo>
                    <a:pt x="210782" y="130410"/>
                    <a:pt x="215708" y="135407"/>
                    <a:pt x="215708" y="141474"/>
                  </a:cubicBezTo>
                  <a:cubicBezTo>
                    <a:pt x="215708" y="147612"/>
                    <a:pt x="210782" y="152538"/>
                    <a:pt x="204644" y="152538"/>
                  </a:cubicBezTo>
                  <a:cubicBezTo>
                    <a:pt x="198505" y="152538"/>
                    <a:pt x="193580" y="147541"/>
                    <a:pt x="193580" y="141474"/>
                  </a:cubicBezTo>
                  <a:cubicBezTo>
                    <a:pt x="193580" y="135335"/>
                    <a:pt x="198577" y="130410"/>
                    <a:pt x="204644" y="130410"/>
                  </a:cubicBezTo>
                  <a:close/>
                  <a:moveTo>
                    <a:pt x="361536" y="127912"/>
                  </a:moveTo>
                  <a:cubicBezTo>
                    <a:pt x="369031" y="127912"/>
                    <a:pt x="375098" y="133979"/>
                    <a:pt x="375098" y="141474"/>
                  </a:cubicBezTo>
                  <a:cubicBezTo>
                    <a:pt x="375098" y="148969"/>
                    <a:pt x="369031" y="155036"/>
                    <a:pt x="361536" y="155036"/>
                  </a:cubicBezTo>
                  <a:cubicBezTo>
                    <a:pt x="354041" y="155036"/>
                    <a:pt x="347974" y="148969"/>
                    <a:pt x="347974" y="141474"/>
                  </a:cubicBezTo>
                  <a:cubicBezTo>
                    <a:pt x="347974" y="133979"/>
                    <a:pt x="354041" y="127912"/>
                    <a:pt x="361536" y="127912"/>
                  </a:cubicBezTo>
                  <a:close/>
                  <a:moveTo>
                    <a:pt x="440054" y="126484"/>
                  </a:moveTo>
                  <a:cubicBezTo>
                    <a:pt x="448334" y="126484"/>
                    <a:pt x="455043" y="133194"/>
                    <a:pt x="455043" y="141474"/>
                  </a:cubicBezTo>
                  <a:cubicBezTo>
                    <a:pt x="455043" y="149754"/>
                    <a:pt x="448262" y="156535"/>
                    <a:pt x="440054" y="156463"/>
                  </a:cubicBezTo>
                  <a:cubicBezTo>
                    <a:pt x="431774" y="156463"/>
                    <a:pt x="425064" y="149754"/>
                    <a:pt x="425064" y="141474"/>
                  </a:cubicBezTo>
                  <a:cubicBezTo>
                    <a:pt x="425064" y="133194"/>
                    <a:pt x="431774" y="126484"/>
                    <a:pt x="440054" y="126484"/>
                  </a:cubicBezTo>
                  <a:close/>
                  <a:moveTo>
                    <a:pt x="596946" y="123058"/>
                  </a:moveTo>
                  <a:cubicBezTo>
                    <a:pt x="607082" y="123058"/>
                    <a:pt x="615362" y="131267"/>
                    <a:pt x="615362" y="141474"/>
                  </a:cubicBezTo>
                  <a:cubicBezTo>
                    <a:pt x="615362" y="151681"/>
                    <a:pt x="607082" y="159890"/>
                    <a:pt x="596946" y="159890"/>
                  </a:cubicBezTo>
                  <a:cubicBezTo>
                    <a:pt x="586810" y="159890"/>
                    <a:pt x="578530" y="151681"/>
                    <a:pt x="578530" y="141474"/>
                  </a:cubicBezTo>
                  <a:cubicBezTo>
                    <a:pt x="578530" y="131338"/>
                    <a:pt x="586739" y="123058"/>
                    <a:pt x="596946" y="123058"/>
                  </a:cubicBezTo>
                  <a:close/>
                  <a:moveTo>
                    <a:pt x="675321" y="121059"/>
                  </a:moveTo>
                  <a:cubicBezTo>
                    <a:pt x="686598" y="121059"/>
                    <a:pt x="695735" y="130196"/>
                    <a:pt x="695735" y="141474"/>
                  </a:cubicBezTo>
                  <a:cubicBezTo>
                    <a:pt x="695735" y="152752"/>
                    <a:pt x="686598" y="161888"/>
                    <a:pt x="675321" y="161888"/>
                  </a:cubicBezTo>
                  <a:cubicBezTo>
                    <a:pt x="664043" y="161888"/>
                    <a:pt x="654906" y="152752"/>
                    <a:pt x="654906" y="141474"/>
                  </a:cubicBezTo>
                  <a:cubicBezTo>
                    <a:pt x="654906" y="130196"/>
                    <a:pt x="664043" y="121059"/>
                    <a:pt x="675321" y="121059"/>
                  </a:cubicBezTo>
                  <a:close/>
                  <a:moveTo>
                    <a:pt x="832283" y="116348"/>
                  </a:moveTo>
                  <a:cubicBezTo>
                    <a:pt x="846131" y="116348"/>
                    <a:pt x="857337" y="127626"/>
                    <a:pt x="857337" y="141474"/>
                  </a:cubicBezTo>
                  <a:cubicBezTo>
                    <a:pt x="857337" y="155321"/>
                    <a:pt x="846059" y="166599"/>
                    <a:pt x="832283" y="166528"/>
                  </a:cubicBezTo>
                  <a:cubicBezTo>
                    <a:pt x="818436" y="166528"/>
                    <a:pt x="807229" y="155321"/>
                    <a:pt x="807229" y="141474"/>
                  </a:cubicBezTo>
                  <a:cubicBezTo>
                    <a:pt x="807229" y="127555"/>
                    <a:pt x="818436" y="116348"/>
                    <a:pt x="832283" y="116348"/>
                  </a:cubicBezTo>
                  <a:close/>
                  <a:moveTo>
                    <a:pt x="910730" y="113636"/>
                  </a:moveTo>
                  <a:cubicBezTo>
                    <a:pt x="926076" y="113636"/>
                    <a:pt x="938496" y="126127"/>
                    <a:pt x="938496" y="141474"/>
                  </a:cubicBezTo>
                  <a:lnTo>
                    <a:pt x="930397" y="161004"/>
                  </a:lnTo>
                  <a:lnTo>
                    <a:pt x="949989" y="152895"/>
                  </a:lnTo>
                  <a:cubicBezTo>
                    <a:pt x="965335" y="152895"/>
                    <a:pt x="977755" y="165315"/>
                    <a:pt x="977755" y="180662"/>
                  </a:cubicBezTo>
                  <a:cubicBezTo>
                    <a:pt x="977755" y="184516"/>
                    <a:pt x="976970" y="188157"/>
                    <a:pt x="975542" y="191511"/>
                  </a:cubicBezTo>
                  <a:cubicBezTo>
                    <a:pt x="974115" y="194866"/>
                    <a:pt x="972045" y="197864"/>
                    <a:pt x="969618" y="200362"/>
                  </a:cubicBezTo>
                  <a:cubicBezTo>
                    <a:pt x="964621" y="205359"/>
                    <a:pt x="957698" y="208500"/>
                    <a:pt x="949989" y="208500"/>
                  </a:cubicBezTo>
                  <a:lnTo>
                    <a:pt x="930410" y="200383"/>
                  </a:lnTo>
                  <a:lnTo>
                    <a:pt x="938496" y="219920"/>
                  </a:lnTo>
                  <a:cubicBezTo>
                    <a:pt x="938496" y="235266"/>
                    <a:pt x="926005" y="247758"/>
                    <a:pt x="910730" y="247758"/>
                  </a:cubicBezTo>
                  <a:cubicBezTo>
                    <a:pt x="895383" y="247758"/>
                    <a:pt x="882963" y="235266"/>
                    <a:pt x="882963" y="219920"/>
                  </a:cubicBezTo>
                  <a:cubicBezTo>
                    <a:pt x="882963" y="204573"/>
                    <a:pt x="895383" y="192153"/>
                    <a:pt x="910730" y="192153"/>
                  </a:cubicBezTo>
                  <a:lnTo>
                    <a:pt x="930281" y="200246"/>
                  </a:lnTo>
                  <a:lnTo>
                    <a:pt x="924435" y="191511"/>
                  </a:lnTo>
                  <a:cubicBezTo>
                    <a:pt x="923007" y="188157"/>
                    <a:pt x="922222" y="184516"/>
                    <a:pt x="922222" y="180662"/>
                  </a:cubicBezTo>
                  <a:lnTo>
                    <a:pt x="930295" y="161159"/>
                  </a:lnTo>
                  <a:lnTo>
                    <a:pt x="910730" y="169241"/>
                  </a:lnTo>
                  <a:cubicBezTo>
                    <a:pt x="895383" y="169241"/>
                    <a:pt x="882963" y="156821"/>
                    <a:pt x="882963" y="141474"/>
                  </a:cubicBezTo>
                  <a:cubicBezTo>
                    <a:pt x="882963" y="126056"/>
                    <a:pt x="895383" y="113636"/>
                    <a:pt x="910730" y="113636"/>
                  </a:cubicBezTo>
                  <a:close/>
                  <a:moveTo>
                    <a:pt x="86939" y="92793"/>
                  </a:moveTo>
                  <a:cubicBezTo>
                    <a:pt x="92222" y="92793"/>
                    <a:pt x="96433" y="97076"/>
                    <a:pt x="96433" y="102286"/>
                  </a:cubicBezTo>
                  <a:cubicBezTo>
                    <a:pt x="96433" y="107497"/>
                    <a:pt x="92222" y="111709"/>
                    <a:pt x="86939" y="111780"/>
                  </a:cubicBezTo>
                  <a:cubicBezTo>
                    <a:pt x="81657" y="111780"/>
                    <a:pt x="77446" y="107497"/>
                    <a:pt x="77446" y="102286"/>
                  </a:cubicBezTo>
                  <a:cubicBezTo>
                    <a:pt x="77446" y="97004"/>
                    <a:pt x="81729" y="92793"/>
                    <a:pt x="86939" y="92793"/>
                  </a:cubicBezTo>
                  <a:close/>
                  <a:moveTo>
                    <a:pt x="165457" y="91794"/>
                  </a:moveTo>
                  <a:cubicBezTo>
                    <a:pt x="169097" y="91794"/>
                    <a:pt x="172309" y="93650"/>
                    <a:pt x="174165" y="96434"/>
                  </a:cubicBezTo>
                  <a:cubicBezTo>
                    <a:pt x="175307" y="98075"/>
                    <a:pt x="175950" y="100145"/>
                    <a:pt x="175950" y="102287"/>
                  </a:cubicBezTo>
                  <a:cubicBezTo>
                    <a:pt x="175950" y="104428"/>
                    <a:pt x="175307" y="106498"/>
                    <a:pt x="174165" y="108140"/>
                  </a:cubicBezTo>
                  <a:cubicBezTo>
                    <a:pt x="172238" y="110924"/>
                    <a:pt x="169026" y="112780"/>
                    <a:pt x="165457" y="112922"/>
                  </a:cubicBezTo>
                  <a:cubicBezTo>
                    <a:pt x="164672" y="112922"/>
                    <a:pt x="164029" y="112851"/>
                    <a:pt x="163315" y="112708"/>
                  </a:cubicBezTo>
                  <a:cubicBezTo>
                    <a:pt x="161317" y="112280"/>
                    <a:pt x="159461" y="111281"/>
                    <a:pt x="158033" y="109853"/>
                  </a:cubicBezTo>
                  <a:cubicBezTo>
                    <a:pt x="157534" y="109353"/>
                    <a:pt x="157105" y="108854"/>
                    <a:pt x="156748" y="108283"/>
                  </a:cubicBezTo>
                  <a:cubicBezTo>
                    <a:pt x="156035" y="107141"/>
                    <a:pt x="155464" y="105856"/>
                    <a:pt x="155178" y="104500"/>
                  </a:cubicBezTo>
                  <a:cubicBezTo>
                    <a:pt x="155035" y="103786"/>
                    <a:pt x="154964" y="103072"/>
                    <a:pt x="154964" y="102358"/>
                  </a:cubicBezTo>
                  <a:cubicBezTo>
                    <a:pt x="154964" y="101573"/>
                    <a:pt x="155035" y="100931"/>
                    <a:pt x="155178" y="100217"/>
                  </a:cubicBezTo>
                  <a:cubicBezTo>
                    <a:pt x="155464" y="98789"/>
                    <a:pt x="155963" y="97576"/>
                    <a:pt x="156748" y="96434"/>
                  </a:cubicBezTo>
                  <a:cubicBezTo>
                    <a:pt x="157105" y="95863"/>
                    <a:pt x="157534" y="95363"/>
                    <a:pt x="158033" y="94863"/>
                  </a:cubicBezTo>
                  <a:cubicBezTo>
                    <a:pt x="159461" y="93436"/>
                    <a:pt x="161245" y="92436"/>
                    <a:pt x="163315" y="92008"/>
                  </a:cubicBezTo>
                  <a:cubicBezTo>
                    <a:pt x="164029" y="91865"/>
                    <a:pt x="164743" y="91794"/>
                    <a:pt x="165457" y="91794"/>
                  </a:cubicBezTo>
                  <a:close/>
                  <a:moveTo>
                    <a:pt x="322349" y="89367"/>
                  </a:moveTo>
                  <a:cubicBezTo>
                    <a:pt x="324990" y="89367"/>
                    <a:pt x="327489" y="90224"/>
                    <a:pt x="329559" y="91580"/>
                  </a:cubicBezTo>
                  <a:cubicBezTo>
                    <a:pt x="332913" y="93935"/>
                    <a:pt x="335198" y="97861"/>
                    <a:pt x="335198" y="102287"/>
                  </a:cubicBezTo>
                  <a:cubicBezTo>
                    <a:pt x="335198" y="106712"/>
                    <a:pt x="332985" y="110638"/>
                    <a:pt x="329559" y="112994"/>
                  </a:cubicBezTo>
                  <a:cubicBezTo>
                    <a:pt x="327489" y="114421"/>
                    <a:pt x="324990" y="115206"/>
                    <a:pt x="322349" y="115206"/>
                  </a:cubicBezTo>
                  <a:cubicBezTo>
                    <a:pt x="321493" y="115206"/>
                    <a:pt x="320636" y="115064"/>
                    <a:pt x="319780" y="114921"/>
                  </a:cubicBezTo>
                  <a:cubicBezTo>
                    <a:pt x="313927" y="113707"/>
                    <a:pt x="309501" y="108497"/>
                    <a:pt x="309501" y="102287"/>
                  </a:cubicBezTo>
                  <a:cubicBezTo>
                    <a:pt x="309501" y="96077"/>
                    <a:pt x="313927" y="90866"/>
                    <a:pt x="319780" y="89653"/>
                  </a:cubicBezTo>
                  <a:cubicBezTo>
                    <a:pt x="320565" y="89438"/>
                    <a:pt x="321493" y="89367"/>
                    <a:pt x="322349" y="89367"/>
                  </a:cubicBezTo>
                  <a:close/>
                  <a:moveTo>
                    <a:pt x="400795" y="88011"/>
                  </a:moveTo>
                  <a:cubicBezTo>
                    <a:pt x="408718" y="88011"/>
                    <a:pt x="415071" y="94435"/>
                    <a:pt x="415071" y="102287"/>
                  </a:cubicBezTo>
                  <a:cubicBezTo>
                    <a:pt x="415071" y="110139"/>
                    <a:pt x="408647" y="116563"/>
                    <a:pt x="400795" y="116563"/>
                  </a:cubicBezTo>
                  <a:cubicBezTo>
                    <a:pt x="392943" y="116563"/>
                    <a:pt x="386519" y="110139"/>
                    <a:pt x="386519" y="102287"/>
                  </a:cubicBezTo>
                  <a:cubicBezTo>
                    <a:pt x="386519" y="94364"/>
                    <a:pt x="392943" y="88011"/>
                    <a:pt x="400795" y="88011"/>
                  </a:cubicBezTo>
                  <a:close/>
                  <a:moveTo>
                    <a:pt x="557687" y="84798"/>
                  </a:moveTo>
                  <a:cubicBezTo>
                    <a:pt x="567323" y="84798"/>
                    <a:pt x="575175" y="92650"/>
                    <a:pt x="575175" y="102286"/>
                  </a:cubicBezTo>
                  <a:cubicBezTo>
                    <a:pt x="575175" y="111922"/>
                    <a:pt x="567323" y="119774"/>
                    <a:pt x="557687" y="119774"/>
                  </a:cubicBezTo>
                  <a:cubicBezTo>
                    <a:pt x="548051" y="119774"/>
                    <a:pt x="540199" y="111922"/>
                    <a:pt x="540199" y="102286"/>
                  </a:cubicBezTo>
                  <a:cubicBezTo>
                    <a:pt x="540199" y="92650"/>
                    <a:pt x="548051" y="84798"/>
                    <a:pt x="557687" y="84798"/>
                  </a:cubicBezTo>
                  <a:close/>
                  <a:moveTo>
                    <a:pt x="636061" y="82871"/>
                  </a:moveTo>
                  <a:cubicBezTo>
                    <a:pt x="642771" y="82871"/>
                    <a:pt x="648695" y="86297"/>
                    <a:pt x="652193" y="91437"/>
                  </a:cubicBezTo>
                  <a:cubicBezTo>
                    <a:pt x="654263" y="94506"/>
                    <a:pt x="655476" y="98289"/>
                    <a:pt x="655476" y="102286"/>
                  </a:cubicBezTo>
                  <a:cubicBezTo>
                    <a:pt x="655476" y="106284"/>
                    <a:pt x="654263" y="110067"/>
                    <a:pt x="652193" y="113136"/>
                  </a:cubicBezTo>
                  <a:cubicBezTo>
                    <a:pt x="648695" y="118275"/>
                    <a:pt x="642842" y="121702"/>
                    <a:pt x="636061" y="121702"/>
                  </a:cubicBezTo>
                  <a:cubicBezTo>
                    <a:pt x="634705" y="121702"/>
                    <a:pt x="633420" y="121559"/>
                    <a:pt x="632135" y="121273"/>
                  </a:cubicBezTo>
                  <a:cubicBezTo>
                    <a:pt x="628352" y="120488"/>
                    <a:pt x="624997" y="118632"/>
                    <a:pt x="622356" y="115991"/>
                  </a:cubicBezTo>
                  <a:cubicBezTo>
                    <a:pt x="621500" y="115135"/>
                    <a:pt x="620715" y="114135"/>
                    <a:pt x="620001" y="113136"/>
                  </a:cubicBezTo>
                  <a:cubicBezTo>
                    <a:pt x="618573" y="111066"/>
                    <a:pt x="617574" y="108710"/>
                    <a:pt x="617074" y="106212"/>
                  </a:cubicBezTo>
                  <a:cubicBezTo>
                    <a:pt x="616789" y="104927"/>
                    <a:pt x="616646" y="103642"/>
                    <a:pt x="616646" y="102286"/>
                  </a:cubicBezTo>
                  <a:cubicBezTo>
                    <a:pt x="616646" y="100930"/>
                    <a:pt x="616789" y="99645"/>
                    <a:pt x="617074" y="98360"/>
                  </a:cubicBezTo>
                  <a:cubicBezTo>
                    <a:pt x="617574" y="95862"/>
                    <a:pt x="618573" y="93507"/>
                    <a:pt x="620001" y="91437"/>
                  </a:cubicBezTo>
                  <a:cubicBezTo>
                    <a:pt x="620715" y="90437"/>
                    <a:pt x="621500" y="89438"/>
                    <a:pt x="622356" y="88581"/>
                  </a:cubicBezTo>
                  <a:cubicBezTo>
                    <a:pt x="624926" y="85940"/>
                    <a:pt x="628352" y="84084"/>
                    <a:pt x="632135" y="83299"/>
                  </a:cubicBezTo>
                  <a:cubicBezTo>
                    <a:pt x="633420" y="83014"/>
                    <a:pt x="634705" y="82871"/>
                    <a:pt x="636061" y="82871"/>
                  </a:cubicBezTo>
                  <a:close/>
                  <a:moveTo>
                    <a:pt x="793025" y="78446"/>
                  </a:moveTo>
                  <a:cubicBezTo>
                    <a:pt x="797950" y="78446"/>
                    <a:pt x="802590" y="79945"/>
                    <a:pt x="806373" y="82515"/>
                  </a:cubicBezTo>
                  <a:cubicBezTo>
                    <a:pt x="812725" y="86797"/>
                    <a:pt x="816865" y="94078"/>
                    <a:pt x="816865" y="102287"/>
                  </a:cubicBezTo>
                  <a:cubicBezTo>
                    <a:pt x="816865" y="110495"/>
                    <a:pt x="812654" y="117776"/>
                    <a:pt x="806373" y="122059"/>
                  </a:cubicBezTo>
                  <a:cubicBezTo>
                    <a:pt x="802518" y="124629"/>
                    <a:pt x="797950" y="126128"/>
                    <a:pt x="793025" y="126128"/>
                  </a:cubicBezTo>
                  <a:cubicBezTo>
                    <a:pt x="791383" y="126128"/>
                    <a:pt x="789813" y="125913"/>
                    <a:pt x="788242" y="125628"/>
                  </a:cubicBezTo>
                  <a:cubicBezTo>
                    <a:pt x="777321" y="123415"/>
                    <a:pt x="769184" y="113779"/>
                    <a:pt x="769184" y="102287"/>
                  </a:cubicBezTo>
                  <a:cubicBezTo>
                    <a:pt x="769184" y="90795"/>
                    <a:pt x="777393" y="81158"/>
                    <a:pt x="788242" y="78946"/>
                  </a:cubicBezTo>
                  <a:cubicBezTo>
                    <a:pt x="789741" y="78589"/>
                    <a:pt x="791383" y="78446"/>
                    <a:pt x="793025" y="78446"/>
                  </a:cubicBezTo>
                  <a:close/>
                  <a:moveTo>
                    <a:pt x="871470" y="75876"/>
                  </a:moveTo>
                  <a:cubicBezTo>
                    <a:pt x="886032" y="75876"/>
                    <a:pt x="897881" y="87725"/>
                    <a:pt x="897881" y="102286"/>
                  </a:cubicBezTo>
                  <a:cubicBezTo>
                    <a:pt x="897881" y="116848"/>
                    <a:pt x="886032" y="128697"/>
                    <a:pt x="871470" y="128697"/>
                  </a:cubicBezTo>
                  <a:cubicBezTo>
                    <a:pt x="856909" y="128697"/>
                    <a:pt x="845060" y="116848"/>
                    <a:pt x="845060" y="102286"/>
                  </a:cubicBezTo>
                  <a:cubicBezTo>
                    <a:pt x="845060" y="87725"/>
                    <a:pt x="856909" y="75876"/>
                    <a:pt x="871470" y="75876"/>
                  </a:cubicBezTo>
                  <a:close/>
                  <a:moveTo>
                    <a:pt x="47753" y="54034"/>
                  </a:moveTo>
                  <a:cubicBezTo>
                    <a:pt x="52749" y="54034"/>
                    <a:pt x="56747" y="58031"/>
                    <a:pt x="56747" y="63028"/>
                  </a:cubicBezTo>
                  <a:cubicBezTo>
                    <a:pt x="56747" y="68024"/>
                    <a:pt x="52749" y="72022"/>
                    <a:pt x="47753" y="72022"/>
                  </a:cubicBezTo>
                  <a:cubicBezTo>
                    <a:pt x="42756" y="72022"/>
                    <a:pt x="38759" y="68024"/>
                    <a:pt x="38759" y="63028"/>
                  </a:cubicBezTo>
                  <a:cubicBezTo>
                    <a:pt x="38759" y="58031"/>
                    <a:pt x="42756" y="54034"/>
                    <a:pt x="47753" y="54034"/>
                  </a:cubicBezTo>
                  <a:close/>
                  <a:moveTo>
                    <a:pt x="126198" y="53035"/>
                  </a:moveTo>
                  <a:cubicBezTo>
                    <a:pt x="131694" y="53035"/>
                    <a:pt x="136191" y="57532"/>
                    <a:pt x="136191" y="63028"/>
                  </a:cubicBezTo>
                  <a:cubicBezTo>
                    <a:pt x="136191" y="68524"/>
                    <a:pt x="131694" y="73021"/>
                    <a:pt x="126198" y="73021"/>
                  </a:cubicBezTo>
                  <a:cubicBezTo>
                    <a:pt x="120631" y="73021"/>
                    <a:pt x="116205" y="68524"/>
                    <a:pt x="116205" y="63028"/>
                  </a:cubicBezTo>
                  <a:cubicBezTo>
                    <a:pt x="116205" y="57461"/>
                    <a:pt x="120702" y="53035"/>
                    <a:pt x="126198" y="53035"/>
                  </a:cubicBezTo>
                  <a:close/>
                  <a:moveTo>
                    <a:pt x="283162" y="50822"/>
                  </a:moveTo>
                  <a:cubicBezTo>
                    <a:pt x="289872" y="50822"/>
                    <a:pt x="295368" y="56247"/>
                    <a:pt x="295368" y="63028"/>
                  </a:cubicBezTo>
                  <a:cubicBezTo>
                    <a:pt x="295368" y="69809"/>
                    <a:pt x="289872" y="75305"/>
                    <a:pt x="283162" y="75234"/>
                  </a:cubicBezTo>
                  <a:cubicBezTo>
                    <a:pt x="276452" y="75234"/>
                    <a:pt x="270956" y="69809"/>
                    <a:pt x="270956" y="63028"/>
                  </a:cubicBezTo>
                  <a:cubicBezTo>
                    <a:pt x="270956" y="56318"/>
                    <a:pt x="276381" y="50822"/>
                    <a:pt x="283162" y="50822"/>
                  </a:cubicBezTo>
                  <a:close/>
                  <a:moveTo>
                    <a:pt x="361536" y="49466"/>
                  </a:moveTo>
                  <a:cubicBezTo>
                    <a:pt x="369031" y="49466"/>
                    <a:pt x="375098" y="55533"/>
                    <a:pt x="375098" y="63028"/>
                  </a:cubicBezTo>
                  <a:cubicBezTo>
                    <a:pt x="375098" y="70523"/>
                    <a:pt x="369031" y="76590"/>
                    <a:pt x="361536" y="76590"/>
                  </a:cubicBezTo>
                  <a:cubicBezTo>
                    <a:pt x="354041" y="76590"/>
                    <a:pt x="347974" y="70523"/>
                    <a:pt x="347974" y="63028"/>
                  </a:cubicBezTo>
                  <a:cubicBezTo>
                    <a:pt x="347974" y="55533"/>
                    <a:pt x="354041" y="49466"/>
                    <a:pt x="361536" y="49466"/>
                  </a:cubicBezTo>
                  <a:close/>
                  <a:moveTo>
                    <a:pt x="518428" y="46396"/>
                  </a:moveTo>
                  <a:cubicBezTo>
                    <a:pt x="527636" y="46396"/>
                    <a:pt x="535060" y="53819"/>
                    <a:pt x="535060" y="63027"/>
                  </a:cubicBezTo>
                  <a:cubicBezTo>
                    <a:pt x="535060" y="72235"/>
                    <a:pt x="527636" y="79730"/>
                    <a:pt x="518428" y="79659"/>
                  </a:cubicBezTo>
                  <a:cubicBezTo>
                    <a:pt x="509220" y="79659"/>
                    <a:pt x="501797" y="72235"/>
                    <a:pt x="501797" y="63027"/>
                  </a:cubicBezTo>
                  <a:cubicBezTo>
                    <a:pt x="501797" y="53819"/>
                    <a:pt x="509220" y="46396"/>
                    <a:pt x="518428" y="46396"/>
                  </a:cubicBezTo>
                  <a:close/>
                  <a:moveTo>
                    <a:pt x="596946" y="44612"/>
                  </a:moveTo>
                  <a:cubicBezTo>
                    <a:pt x="607082" y="44612"/>
                    <a:pt x="615362" y="52821"/>
                    <a:pt x="615362" y="63028"/>
                  </a:cubicBezTo>
                  <a:cubicBezTo>
                    <a:pt x="615362" y="73235"/>
                    <a:pt x="607082" y="81515"/>
                    <a:pt x="596946" y="81444"/>
                  </a:cubicBezTo>
                  <a:cubicBezTo>
                    <a:pt x="586810" y="81444"/>
                    <a:pt x="578530" y="73235"/>
                    <a:pt x="578530" y="63028"/>
                  </a:cubicBezTo>
                  <a:cubicBezTo>
                    <a:pt x="578530" y="52892"/>
                    <a:pt x="586739" y="44612"/>
                    <a:pt x="596946" y="44612"/>
                  </a:cubicBezTo>
                  <a:close/>
                  <a:moveTo>
                    <a:pt x="753766" y="40400"/>
                  </a:moveTo>
                  <a:cubicBezTo>
                    <a:pt x="766258" y="40400"/>
                    <a:pt x="776394" y="50536"/>
                    <a:pt x="776394" y="63027"/>
                  </a:cubicBezTo>
                  <a:cubicBezTo>
                    <a:pt x="776394" y="75519"/>
                    <a:pt x="766258" y="85726"/>
                    <a:pt x="753766" y="85655"/>
                  </a:cubicBezTo>
                  <a:cubicBezTo>
                    <a:pt x="741275" y="85655"/>
                    <a:pt x="731139" y="75519"/>
                    <a:pt x="731139" y="63027"/>
                  </a:cubicBezTo>
                  <a:cubicBezTo>
                    <a:pt x="731139" y="50536"/>
                    <a:pt x="741275" y="40400"/>
                    <a:pt x="753766" y="40400"/>
                  </a:cubicBezTo>
                  <a:close/>
                  <a:moveTo>
                    <a:pt x="832283" y="37973"/>
                  </a:moveTo>
                  <a:cubicBezTo>
                    <a:pt x="846131" y="37973"/>
                    <a:pt x="857337" y="49180"/>
                    <a:pt x="857337" y="63027"/>
                  </a:cubicBezTo>
                  <a:cubicBezTo>
                    <a:pt x="857337" y="76875"/>
                    <a:pt x="846059" y="88153"/>
                    <a:pt x="832283" y="88153"/>
                  </a:cubicBezTo>
                  <a:cubicBezTo>
                    <a:pt x="818436" y="88153"/>
                    <a:pt x="807229" y="76875"/>
                    <a:pt x="807229" y="63027"/>
                  </a:cubicBezTo>
                  <a:cubicBezTo>
                    <a:pt x="807229" y="49180"/>
                    <a:pt x="818436" y="37973"/>
                    <a:pt x="832283" y="37973"/>
                  </a:cubicBezTo>
                  <a:close/>
                  <a:moveTo>
                    <a:pt x="8566" y="15275"/>
                  </a:moveTo>
                  <a:cubicBezTo>
                    <a:pt x="11492" y="15275"/>
                    <a:pt x="14062" y="16774"/>
                    <a:pt x="15632" y="19058"/>
                  </a:cubicBezTo>
                  <a:cubicBezTo>
                    <a:pt x="16489" y="20414"/>
                    <a:pt x="17060" y="22056"/>
                    <a:pt x="17060" y="23841"/>
                  </a:cubicBezTo>
                  <a:cubicBezTo>
                    <a:pt x="17060" y="24412"/>
                    <a:pt x="17060" y="24983"/>
                    <a:pt x="16917" y="25554"/>
                  </a:cubicBezTo>
                  <a:cubicBezTo>
                    <a:pt x="16703" y="26696"/>
                    <a:pt x="16275" y="27695"/>
                    <a:pt x="15632" y="28623"/>
                  </a:cubicBezTo>
                  <a:cubicBezTo>
                    <a:pt x="14062" y="30907"/>
                    <a:pt x="11492" y="32406"/>
                    <a:pt x="8566" y="32406"/>
                  </a:cubicBezTo>
                  <a:cubicBezTo>
                    <a:pt x="7923" y="32406"/>
                    <a:pt x="7352" y="32335"/>
                    <a:pt x="6852" y="32192"/>
                  </a:cubicBezTo>
                  <a:cubicBezTo>
                    <a:pt x="5139" y="31835"/>
                    <a:pt x="3640" y="30979"/>
                    <a:pt x="2498" y="29836"/>
                  </a:cubicBezTo>
                  <a:cubicBezTo>
                    <a:pt x="2141" y="29480"/>
                    <a:pt x="1784" y="29051"/>
                    <a:pt x="1428" y="28623"/>
                  </a:cubicBezTo>
                  <a:cubicBezTo>
                    <a:pt x="785" y="27695"/>
                    <a:pt x="357" y="26696"/>
                    <a:pt x="143" y="25554"/>
                  </a:cubicBezTo>
                  <a:cubicBezTo>
                    <a:pt x="71" y="24983"/>
                    <a:pt x="0" y="24412"/>
                    <a:pt x="0" y="23841"/>
                  </a:cubicBezTo>
                  <a:cubicBezTo>
                    <a:pt x="0" y="23270"/>
                    <a:pt x="71" y="22627"/>
                    <a:pt x="143" y="22127"/>
                  </a:cubicBezTo>
                  <a:cubicBezTo>
                    <a:pt x="428" y="20985"/>
                    <a:pt x="857" y="19986"/>
                    <a:pt x="1428" y="19058"/>
                  </a:cubicBezTo>
                  <a:cubicBezTo>
                    <a:pt x="1784" y="18630"/>
                    <a:pt x="2141" y="18202"/>
                    <a:pt x="2498" y="17773"/>
                  </a:cubicBezTo>
                  <a:cubicBezTo>
                    <a:pt x="3640" y="16631"/>
                    <a:pt x="5139" y="15775"/>
                    <a:pt x="6852" y="15418"/>
                  </a:cubicBezTo>
                  <a:cubicBezTo>
                    <a:pt x="7423" y="15346"/>
                    <a:pt x="7994" y="15275"/>
                    <a:pt x="8566" y="15275"/>
                  </a:cubicBezTo>
                  <a:close/>
                  <a:moveTo>
                    <a:pt x="87011" y="14347"/>
                  </a:moveTo>
                  <a:cubicBezTo>
                    <a:pt x="92294" y="14347"/>
                    <a:pt x="96505" y="18630"/>
                    <a:pt x="96505" y="23840"/>
                  </a:cubicBezTo>
                  <a:cubicBezTo>
                    <a:pt x="96505" y="24483"/>
                    <a:pt x="96434" y="25125"/>
                    <a:pt x="96291" y="25768"/>
                  </a:cubicBezTo>
                  <a:cubicBezTo>
                    <a:pt x="95363" y="30051"/>
                    <a:pt x="91580" y="33263"/>
                    <a:pt x="87011" y="33334"/>
                  </a:cubicBezTo>
                  <a:cubicBezTo>
                    <a:pt x="82443" y="33334"/>
                    <a:pt x="78589" y="30051"/>
                    <a:pt x="77732" y="25768"/>
                  </a:cubicBezTo>
                  <a:cubicBezTo>
                    <a:pt x="77589" y="25125"/>
                    <a:pt x="77518" y="24483"/>
                    <a:pt x="77518" y="23840"/>
                  </a:cubicBezTo>
                  <a:cubicBezTo>
                    <a:pt x="77518" y="18558"/>
                    <a:pt x="81801" y="14347"/>
                    <a:pt x="87011" y="14347"/>
                  </a:cubicBezTo>
                  <a:close/>
                  <a:moveTo>
                    <a:pt x="243832" y="12205"/>
                  </a:moveTo>
                  <a:cubicBezTo>
                    <a:pt x="250256" y="12205"/>
                    <a:pt x="255467" y="17416"/>
                    <a:pt x="255467" y="23840"/>
                  </a:cubicBezTo>
                  <a:cubicBezTo>
                    <a:pt x="255467" y="24625"/>
                    <a:pt x="255395" y="25410"/>
                    <a:pt x="255253" y="26195"/>
                  </a:cubicBezTo>
                  <a:cubicBezTo>
                    <a:pt x="254182" y="31477"/>
                    <a:pt x="249471" y="35475"/>
                    <a:pt x="243832" y="35475"/>
                  </a:cubicBezTo>
                  <a:cubicBezTo>
                    <a:pt x="238193" y="35475"/>
                    <a:pt x="233482" y="31477"/>
                    <a:pt x="232411" y="26195"/>
                  </a:cubicBezTo>
                  <a:cubicBezTo>
                    <a:pt x="232268" y="25410"/>
                    <a:pt x="232197" y="24625"/>
                    <a:pt x="232197" y="23840"/>
                  </a:cubicBezTo>
                  <a:cubicBezTo>
                    <a:pt x="232197" y="17416"/>
                    <a:pt x="237408" y="12205"/>
                    <a:pt x="243832" y="12205"/>
                  </a:cubicBezTo>
                  <a:close/>
                  <a:moveTo>
                    <a:pt x="322349" y="10921"/>
                  </a:moveTo>
                  <a:cubicBezTo>
                    <a:pt x="324990" y="10921"/>
                    <a:pt x="327489" y="11778"/>
                    <a:pt x="329559" y="13134"/>
                  </a:cubicBezTo>
                  <a:cubicBezTo>
                    <a:pt x="332913" y="15489"/>
                    <a:pt x="335198" y="19415"/>
                    <a:pt x="335198" y="23841"/>
                  </a:cubicBezTo>
                  <a:cubicBezTo>
                    <a:pt x="335198" y="24697"/>
                    <a:pt x="335055" y="25554"/>
                    <a:pt x="334912" y="26410"/>
                  </a:cubicBezTo>
                  <a:cubicBezTo>
                    <a:pt x="334270" y="29765"/>
                    <a:pt x="332271" y="32620"/>
                    <a:pt x="329559" y="34476"/>
                  </a:cubicBezTo>
                  <a:cubicBezTo>
                    <a:pt x="327489" y="35904"/>
                    <a:pt x="324990" y="36689"/>
                    <a:pt x="322349" y="36689"/>
                  </a:cubicBezTo>
                  <a:cubicBezTo>
                    <a:pt x="321493" y="36689"/>
                    <a:pt x="320636" y="36546"/>
                    <a:pt x="319780" y="36404"/>
                  </a:cubicBezTo>
                  <a:cubicBezTo>
                    <a:pt x="314783" y="35404"/>
                    <a:pt x="310786" y="31407"/>
                    <a:pt x="309787" y="26410"/>
                  </a:cubicBezTo>
                  <a:cubicBezTo>
                    <a:pt x="309572" y="25625"/>
                    <a:pt x="309501" y="24697"/>
                    <a:pt x="309501" y="23841"/>
                  </a:cubicBezTo>
                  <a:cubicBezTo>
                    <a:pt x="309501" y="17631"/>
                    <a:pt x="313927" y="12420"/>
                    <a:pt x="319780" y="11207"/>
                  </a:cubicBezTo>
                  <a:cubicBezTo>
                    <a:pt x="320565" y="10992"/>
                    <a:pt x="321493" y="10921"/>
                    <a:pt x="322349" y="10921"/>
                  </a:cubicBezTo>
                  <a:close/>
                  <a:moveTo>
                    <a:pt x="479098" y="7994"/>
                  </a:moveTo>
                  <a:cubicBezTo>
                    <a:pt x="484594" y="7994"/>
                    <a:pt x="489376" y="10778"/>
                    <a:pt x="492232" y="14989"/>
                  </a:cubicBezTo>
                  <a:cubicBezTo>
                    <a:pt x="493945" y="17559"/>
                    <a:pt x="494944" y="20557"/>
                    <a:pt x="494944" y="23840"/>
                  </a:cubicBezTo>
                  <a:cubicBezTo>
                    <a:pt x="494944" y="24982"/>
                    <a:pt x="494873" y="26053"/>
                    <a:pt x="494659" y="27052"/>
                  </a:cubicBezTo>
                  <a:cubicBezTo>
                    <a:pt x="494230" y="29122"/>
                    <a:pt x="493445" y="30978"/>
                    <a:pt x="492303" y="32691"/>
                  </a:cubicBezTo>
                  <a:cubicBezTo>
                    <a:pt x="489519" y="36903"/>
                    <a:pt x="484665" y="39615"/>
                    <a:pt x="479098" y="39615"/>
                  </a:cubicBezTo>
                  <a:cubicBezTo>
                    <a:pt x="477956" y="39615"/>
                    <a:pt x="476885" y="39472"/>
                    <a:pt x="475886" y="39258"/>
                  </a:cubicBezTo>
                  <a:cubicBezTo>
                    <a:pt x="472816" y="38687"/>
                    <a:pt x="470033" y="37117"/>
                    <a:pt x="467891" y="34975"/>
                  </a:cubicBezTo>
                  <a:cubicBezTo>
                    <a:pt x="467177" y="34262"/>
                    <a:pt x="466535" y="33477"/>
                    <a:pt x="465964" y="32620"/>
                  </a:cubicBezTo>
                  <a:cubicBezTo>
                    <a:pt x="464822" y="30978"/>
                    <a:pt x="464037" y="29051"/>
                    <a:pt x="463608" y="26981"/>
                  </a:cubicBezTo>
                  <a:cubicBezTo>
                    <a:pt x="463466" y="25910"/>
                    <a:pt x="463323" y="24911"/>
                    <a:pt x="463323" y="23769"/>
                  </a:cubicBezTo>
                  <a:cubicBezTo>
                    <a:pt x="463323" y="22627"/>
                    <a:pt x="463394" y="21556"/>
                    <a:pt x="463608" y="20557"/>
                  </a:cubicBezTo>
                  <a:cubicBezTo>
                    <a:pt x="464037" y="18487"/>
                    <a:pt x="464822" y="16631"/>
                    <a:pt x="465964" y="14918"/>
                  </a:cubicBezTo>
                  <a:cubicBezTo>
                    <a:pt x="466535" y="14061"/>
                    <a:pt x="467177" y="13276"/>
                    <a:pt x="467891" y="12562"/>
                  </a:cubicBezTo>
                  <a:cubicBezTo>
                    <a:pt x="470033" y="10421"/>
                    <a:pt x="472816" y="8922"/>
                    <a:pt x="475886" y="8280"/>
                  </a:cubicBezTo>
                  <a:cubicBezTo>
                    <a:pt x="476956" y="8137"/>
                    <a:pt x="478027" y="7994"/>
                    <a:pt x="479098" y="7994"/>
                  </a:cubicBezTo>
                  <a:close/>
                  <a:moveTo>
                    <a:pt x="557687" y="6352"/>
                  </a:moveTo>
                  <a:cubicBezTo>
                    <a:pt x="567323" y="6352"/>
                    <a:pt x="575175" y="14204"/>
                    <a:pt x="575175" y="23840"/>
                  </a:cubicBezTo>
                  <a:cubicBezTo>
                    <a:pt x="575175" y="24982"/>
                    <a:pt x="575032" y="26196"/>
                    <a:pt x="574818" y="27338"/>
                  </a:cubicBezTo>
                  <a:cubicBezTo>
                    <a:pt x="573176" y="35332"/>
                    <a:pt x="566110" y="41328"/>
                    <a:pt x="557687" y="41328"/>
                  </a:cubicBezTo>
                  <a:cubicBezTo>
                    <a:pt x="549264" y="41328"/>
                    <a:pt x="542198" y="35332"/>
                    <a:pt x="540556" y="27338"/>
                  </a:cubicBezTo>
                  <a:cubicBezTo>
                    <a:pt x="540342" y="26196"/>
                    <a:pt x="540199" y="25053"/>
                    <a:pt x="540199" y="23840"/>
                  </a:cubicBezTo>
                  <a:cubicBezTo>
                    <a:pt x="540199" y="14204"/>
                    <a:pt x="548051" y="6352"/>
                    <a:pt x="557687" y="6352"/>
                  </a:cubicBezTo>
                  <a:close/>
                  <a:moveTo>
                    <a:pt x="714579" y="2284"/>
                  </a:moveTo>
                  <a:cubicBezTo>
                    <a:pt x="726428" y="2284"/>
                    <a:pt x="736064" y="11920"/>
                    <a:pt x="736064" y="23769"/>
                  </a:cubicBezTo>
                  <a:cubicBezTo>
                    <a:pt x="736064" y="25268"/>
                    <a:pt x="735922" y="26696"/>
                    <a:pt x="735636" y="28123"/>
                  </a:cubicBezTo>
                  <a:cubicBezTo>
                    <a:pt x="733638" y="37974"/>
                    <a:pt x="724929" y="45326"/>
                    <a:pt x="714579" y="45326"/>
                  </a:cubicBezTo>
                  <a:cubicBezTo>
                    <a:pt x="704229" y="45326"/>
                    <a:pt x="695521" y="37902"/>
                    <a:pt x="693522" y="28123"/>
                  </a:cubicBezTo>
                  <a:cubicBezTo>
                    <a:pt x="693237" y="26696"/>
                    <a:pt x="693094" y="25268"/>
                    <a:pt x="693094" y="23769"/>
                  </a:cubicBezTo>
                  <a:cubicBezTo>
                    <a:pt x="693094" y="11920"/>
                    <a:pt x="702730" y="2284"/>
                    <a:pt x="714579" y="2284"/>
                  </a:cubicBezTo>
                  <a:close/>
                  <a:moveTo>
                    <a:pt x="793025" y="0"/>
                  </a:moveTo>
                  <a:cubicBezTo>
                    <a:pt x="797950" y="0"/>
                    <a:pt x="802518" y="1499"/>
                    <a:pt x="806373" y="4069"/>
                  </a:cubicBezTo>
                  <a:cubicBezTo>
                    <a:pt x="812725" y="8351"/>
                    <a:pt x="816865" y="15632"/>
                    <a:pt x="816865" y="23841"/>
                  </a:cubicBezTo>
                  <a:cubicBezTo>
                    <a:pt x="816865" y="25483"/>
                    <a:pt x="816651" y="27053"/>
                    <a:pt x="816366" y="28623"/>
                  </a:cubicBezTo>
                  <a:cubicBezTo>
                    <a:pt x="815081" y="34833"/>
                    <a:pt x="811369" y="40187"/>
                    <a:pt x="806373" y="43613"/>
                  </a:cubicBezTo>
                  <a:cubicBezTo>
                    <a:pt x="802518" y="46183"/>
                    <a:pt x="797950" y="47682"/>
                    <a:pt x="793025" y="47682"/>
                  </a:cubicBezTo>
                  <a:cubicBezTo>
                    <a:pt x="791383" y="47682"/>
                    <a:pt x="789813" y="47467"/>
                    <a:pt x="788242" y="47182"/>
                  </a:cubicBezTo>
                  <a:cubicBezTo>
                    <a:pt x="778892" y="45255"/>
                    <a:pt x="771611" y="37903"/>
                    <a:pt x="769684" y="28623"/>
                  </a:cubicBezTo>
                  <a:cubicBezTo>
                    <a:pt x="769327" y="27124"/>
                    <a:pt x="769184" y="25483"/>
                    <a:pt x="769184" y="23841"/>
                  </a:cubicBezTo>
                  <a:cubicBezTo>
                    <a:pt x="769184" y="12349"/>
                    <a:pt x="777393" y="2712"/>
                    <a:pt x="788242" y="500"/>
                  </a:cubicBezTo>
                  <a:cubicBezTo>
                    <a:pt x="789741" y="143"/>
                    <a:pt x="791383" y="0"/>
                    <a:pt x="793025" y="0"/>
                  </a:cubicBezTo>
                  <a:close/>
                </a:path>
              </a:pathLst>
            </a:custGeom>
            <a:gradFill>
              <a:gsLst>
                <a:gs pos="100000">
                  <a:srgbClr val="3B8BF1">
                    <a:alpha val="0"/>
                  </a:srgbClr>
                </a:gs>
                <a:gs pos="34000">
                  <a:srgbClr val="3B8BF1"/>
                </a:gs>
              </a:gsLst>
              <a:lin ang="10800000" scaled="0"/>
            </a:gradFill>
            <a:ln w="709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思源黑体 CN Bold" panose="020B0800000000000000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6667" name="文本框 26666">
              <a:extLst>
                <a:ext uri="{FF2B5EF4-FFF2-40B4-BE49-F238E27FC236}">
                  <a16:creationId xmlns:a16="http://schemas.microsoft.com/office/drawing/2014/main" id="{AE995A22-E315-4048-DD9F-7353581D2B39}"/>
                </a:ext>
              </a:extLst>
            </p:cNvPr>
            <p:cNvSpPr txBox="1"/>
            <p:nvPr/>
          </p:nvSpPr>
          <p:spPr>
            <a:xfrm>
              <a:off x="6387822" y="4445833"/>
              <a:ext cx="1982294" cy="7348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285750" indent="-285750" algn="just">
                <a:lnSpc>
                  <a:spcPct val="110000"/>
                </a:lnSpc>
                <a:buFont typeface="Wingdings" panose="05000000000000000000" pitchFamily="2" charset="2"/>
                <a:buChar char="p"/>
                <a:defRPr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marL="342900" marR="0" lvl="0" indent="-342900" algn="just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Ø"/>
                <a:defRPr/>
              </a:pPr>
              <a:r>
                <a:rPr lang="zh-CN" altLang="en-US" sz="1100" b="1" dirty="0">
                  <a:solidFill>
                    <a:prstClr val="white"/>
                  </a:solidFill>
                  <a:latin typeface="Arial" panose="020B0604020202020204" pitchFamily="34" charset="0"/>
                  <a:ea typeface="思源黑体 CN Bold" panose="020B0800000000000000" pitchFamily="34" charset="-122"/>
                  <a:sym typeface="Arial" panose="020B0604020202020204" pitchFamily="34" charset="0"/>
                </a:rPr>
                <a:t>计算机科学与技术</a:t>
              </a:r>
              <a:r>
                <a:rPr kumimoji="0" lang="zh-CN" alt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思源黑体 CN Bold" panose="020B0800000000000000" pitchFamily="34" charset="-122"/>
                  <a:sym typeface="Arial" panose="020B0604020202020204" pitchFamily="34" charset="0"/>
                </a:rPr>
                <a:t>专业</a:t>
              </a:r>
              <a:endParaRPr kumimoji="0" lang="en-US" altLang="zh-CN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思源黑体 CN Bold" panose="020B0800000000000000" pitchFamily="34" charset="-122"/>
                <a:sym typeface="Arial" panose="020B0604020202020204" pitchFamily="34" charset="0"/>
              </a:endParaRPr>
            </a:p>
            <a:p>
              <a:pPr marL="342900" marR="0" lvl="0" indent="-342900" algn="just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Ø"/>
                <a:defRPr/>
              </a:pPr>
              <a:r>
                <a:rPr kumimoji="0" lang="zh-CN" alt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思源黑体 CN Bold" panose="020B0800000000000000" pitchFamily="34" charset="-122"/>
                  <a:sym typeface="Arial" panose="020B0604020202020204" pitchFamily="34" charset="0"/>
                </a:rPr>
                <a:t>负责撰写系统设计报告，用户使用手册，测试文档</a:t>
              </a:r>
            </a:p>
          </p:txBody>
        </p:sp>
      </p:grpSp>
      <p:pic>
        <p:nvPicPr>
          <p:cNvPr id="26671" name="图片 26670" descr="C:\Users\12208\Pictures\photos\微信图片_20250522134027.jpg微信图片_20250522134027">
            <a:extLst>
              <a:ext uri="{FF2B5EF4-FFF2-40B4-BE49-F238E27FC236}">
                <a16:creationId xmlns:a16="http://schemas.microsoft.com/office/drawing/2014/main" id="{BC7C72E2-FD70-AE2D-5986-0700A52567BC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/>
          <a:srcRect/>
          <a:stretch>
            <a:fillRect/>
          </a:stretch>
        </p:blipFill>
        <p:spPr>
          <a:xfrm>
            <a:off x="405257" y="3337494"/>
            <a:ext cx="960736" cy="1326583"/>
          </a:xfrm>
          <a:prstGeom prst="rect">
            <a:avLst/>
          </a:prstGeom>
        </p:spPr>
      </p:pic>
      <p:pic>
        <p:nvPicPr>
          <p:cNvPr id="26672" name="图片 26671" descr="C:\Users\12208\Pictures\photos\微信图片_20250522145732.jpg微信图片_20250522145732">
            <a:extLst>
              <a:ext uri="{FF2B5EF4-FFF2-40B4-BE49-F238E27FC236}">
                <a16:creationId xmlns:a16="http://schemas.microsoft.com/office/drawing/2014/main" id="{9043FF3F-5252-36A2-7CD8-5A1477312671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8">
            <a:clrChange>
              <a:clrFrom>
                <a:srgbClr val="3191DD"/>
              </a:clrFrom>
              <a:clrTo>
                <a:srgbClr val="3191DD">
                  <a:alpha val="0"/>
                </a:srgbClr>
              </a:clrTo>
            </a:clrChange>
          </a:blip>
          <a:srcRect/>
          <a:stretch>
            <a:fillRect/>
          </a:stretch>
        </p:blipFill>
        <p:spPr>
          <a:xfrm>
            <a:off x="4535356" y="3289803"/>
            <a:ext cx="984989" cy="1313187"/>
          </a:xfrm>
          <a:prstGeom prst="rect">
            <a:avLst/>
          </a:prstGeom>
        </p:spPr>
      </p:pic>
      <p:pic>
        <p:nvPicPr>
          <p:cNvPr id="26675" name="图片 26674" descr="穿黑色衣服的男孩&#10;&#10;AI 生成的内容可能不正确。">
            <a:extLst>
              <a:ext uri="{FF2B5EF4-FFF2-40B4-BE49-F238E27FC236}">
                <a16:creationId xmlns:a16="http://schemas.microsoft.com/office/drawing/2014/main" id="{4AC5FD77-0C2A-75AF-4D76-71FF5F899761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508" y="4972648"/>
            <a:ext cx="978168" cy="1403149"/>
          </a:xfrm>
          <a:prstGeom prst="rect">
            <a:avLst/>
          </a:prstGeom>
        </p:spPr>
      </p:pic>
      <p:pic>
        <p:nvPicPr>
          <p:cNvPr id="26679" name="图片 26678">
            <a:extLst>
              <a:ext uri="{FF2B5EF4-FFF2-40B4-BE49-F238E27FC236}">
                <a16:creationId xmlns:a16="http://schemas.microsoft.com/office/drawing/2014/main" id="{C4F71C20-9C79-9E4F-EA60-D0D7D0ACA3C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7903" y="4988027"/>
            <a:ext cx="902465" cy="1352851"/>
          </a:xfrm>
          <a:prstGeom prst="rect">
            <a:avLst/>
          </a:prstGeom>
        </p:spPr>
      </p:pic>
      <p:pic>
        <p:nvPicPr>
          <p:cNvPr id="26680" name="图片 26679" descr="图标&#10;&#10;AI 生成的内容可能不正确。">
            <a:extLst>
              <a:ext uri="{FF2B5EF4-FFF2-40B4-BE49-F238E27FC236}">
                <a16:creationId xmlns:a16="http://schemas.microsoft.com/office/drawing/2014/main" id="{C13FD71B-5156-290D-C358-C71C96DF701A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98" y="415795"/>
            <a:ext cx="523579" cy="52155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465433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3068960"/>
            <a:ext cx="8640960" cy="1310640"/>
          </a:xfrm>
        </p:spPr>
        <p:txBody>
          <a:bodyPr>
            <a:noAutofit/>
          </a:bodyPr>
          <a:lstStyle/>
          <a:p>
            <a:pPr algn="ctr"/>
            <a:r>
              <a:rPr lang="zh-CN" altLang="en-US" sz="6000" dirty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华文楷体" panose="02010600040101010101" charset="-122"/>
                <a:ea typeface="华文楷体" panose="02010600040101010101" charset="-122"/>
              </a:rPr>
              <a:t>敬请各位老师</a:t>
            </a:r>
            <a:br>
              <a:rPr lang="en-US" altLang="zh-CN" sz="6000" dirty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华文楷体" panose="02010600040101010101" charset="-122"/>
                <a:ea typeface="华文楷体" panose="02010600040101010101" charset="-122"/>
              </a:rPr>
            </a:br>
            <a:r>
              <a:rPr lang="zh-CN" altLang="en-US" sz="6000" dirty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华文楷体" panose="02010600040101010101" charset="-122"/>
                <a:ea typeface="华文楷体" panose="02010600040101010101" charset="-122"/>
              </a:rPr>
              <a:t>批评指正！</a:t>
            </a:r>
          </a:p>
        </p:txBody>
      </p:sp>
      <p:pic>
        <p:nvPicPr>
          <p:cNvPr id="3" name="图片 2" descr="图标&#10;&#10;AI 生成的内容可能不正确。">
            <a:extLst>
              <a:ext uri="{FF2B5EF4-FFF2-40B4-BE49-F238E27FC236}">
                <a16:creationId xmlns:a16="http://schemas.microsoft.com/office/drawing/2014/main" id="{3D2A5BD7-027D-513B-801D-D0C9BCD4983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96552" y="-387424"/>
            <a:ext cx="2453488" cy="245348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492771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平行四边形 47">
            <a:extLst>
              <a:ext uri="{FF2B5EF4-FFF2-40B4-BE49-F238E27FC236}">
                <a16:creationId xmlns:a16="http://schemas.microsoft.com/office/drawing/2014/main" id="{5661A047-AF4F-2EA0-FF5A-FB6165A10186}"/>
              </a:ext>
            </a:extLst>
          </p:cNvPr>
          <p:cNvSpPr/>
          <p:nvPr/>
        </p:nvSpPr>
        <p:spPr>
          <a:xfrm>
            <a:off x="3954828" y="465869"/>
            <a:ext cx="1274279" cy="393484"/>
          </a:xfrm>
          <a:prstGeom prst="round2DiagRect">
            <a:avLst/>
          </a:prstGeom>
          <a:solidFill>
            <a:srgbClr val="0E419C"/>
          </a:solidFill>
          <a:ln>
            <a:solidFill>
              <a:srgbClr val="0E419C"/>
            </a:solidFill>
          </a:ln>
          <a:effectLst>
            <a:outerShdw blurRad="190500" dist="127000" dir="2700000" algn="tl" rotWithShape="0">
              <a:schemeClr val="accent2">
                <a:lumMod val="50000"/>
                <a:alpha val="2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思源黑体 CN Bold" panose="020B0800000000000000" pitchFamily="34" charset="-122"/>
              <a:sym typeface="Arial" panose="020B0604020202020204" pitchFamily="34" charset="0"/>
            </a:endParaRPr>
          </a:p>
        </p:txBody>
      </p:sp>
      <p:pic>
        <p:nvPicPr>
          <p:cNvPr id="23554" name="Picture 2" descr="DeepSeek服务器繁忙？试试这个免费无限制快速响应的DS镜像站 | AI工具阁">
            <a:extLst>
              <a:ext uri="{FF2B5EF4-FFF2-40B4-BE49-F238E27FC236}">
                <a16:creationId xmlns:a16="http://schemas.microsoft.com/office/drawing/2014/main" id="{54CEB32A-ED5C-C02A-997C-6ED80DCB92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2354216"/>
            <a:ext cx="3769546" cy="19391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5" name="Picture 4" descr="一图说明LLM大模型最核心原理-CSDN博客">
            <a:extLst>
              <a:ext uri="{FF2B5EF4-FFF2-40B4-BE49-F238E27FC236}">
                <a16:creationId xmlns:a16="http://schemas.microsoft.com/office/drawing/2014/main" id="{75D36FEB-46D3-9C02-E857-158D489714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130" y="1916832"/>
            <a:ext cx="4516167" cy="2381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CD6FC734-CA66-B895-070D-7497E7DA9867}"/>
              </a:ext>
            </a:extLst>
          </p:cNvPr>
          <p:cNvGrpSpPr/>
          <p:nvPr/>
        </p:nvGrpSpPr>
        <p:grpSpPr>
          <a:xfrm>
            <a:off x="0" y="341345"/>
            <a:ext cx="10274256" cy="600098"/>
            <a:chOff x="442913" y="389138"/>
            <a:chExt cx="11306175" cy="610624"/>
          </a:xfrm>
        </p:grpSpPr>
        <p:sp>
          <p:nvSpPr>
            <p:cNvPr id="3" name="任意多边形: 形状 2">
              <a:extLst>
                <a:ext uri="{FF2B5EF4-FFF2-40B4-BE49-F238E27FC236}">
                  <a16:creationId xmlns:a16="http://schemas.microsoft.com/office/drawing/2014/main" id="{0E59AC67-8AE2-EEA8-1C22-D421A5420913}"/>
                </a:ext>
              </a:extLst>
            </p:cNvPr>
            <p:cNvSpPr/>
            <p:nvPr/>
          </p:nvSpPr>
          <p:spPr>
            <a:xfrm>
              <a:off x="3152817" y="712283"/>
              <a:ext cx="1472417" cy="219075"/>
            </a:xfrm>
            <a:custGeom>
              <a:avLst/>
              <a:gdLst>
                <a:gd name="connsiteX0" fmla="*/ 0 w 2514600"/>
                <a:gd name="connsiteY0" fmla="*/ 219075 h 219075"/>
                <a:gd name="connsiteX1" fmla="*/ 1114425 w 2514600"/>
                <a:gd name="connsiteY1" fmla="*/ 219075 h 219075"/>
                <a:gd name="connsiteX2" fmla="*/ 1381125 w 2514600"/>
                <a:gd name="connsiteY2" fmla="*/ 0 h 219075"/>
                <a:gd name="connsiteX3" fmla="*/ 2514600 w 2514600"/>
                <a:gd name="connsiteY3" fmla="*/ 0 h 219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14600" h="219075">
                  <a:moveTo>
                    <a:pt x="0" y="219075"/>
                  </a:moveTo>
                  <a:lnTo>
                    <a:pt x="1114425" y="219075"/>
                  </a:lnTo>
                  <a:lnTo>
                    <a:pt x="1381125" y="0"/>
                  </a:lnTo>
                  <a:lnTo>
                    <a:pt x="2514600" y="0"/>
                  </a:lnTo>
                </a:path>
              </a:pathLst>
            </a:custGeom>
            <a:noFill/>
            <a:ln w="19050">
              <a:gradFill>
                <a:gsLst>
                  <a:gs pos="15000">
                    <a:srgbClr val="0E419C"/>
                  </a:gs>
                  <a:gs pos="100000">
                    <a:srgbClr val="0E419C">
                      <a:alpha val="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Arial" panose="020B0604020202020204" pitchFamily="34" charset="0"/>
                <a:ea typeface="思源黑体 CN Bold" panose="020B0800000000000000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" name="任意多边形: 形状 3">
              <a:extLst>
                <a:ext uri="{FF2B5EF4-FFF2-40B4-BE49-F238E27FC236}">
                  <a16:creationId xmlns:a16="http://schemas.microsoft.com/office/drawing/2014/main" id="{5A2636A9-2132-274F-EB73-58399292BCE5}"/>
                </a:ext>
              </a:extLst>
            </p:cNvPr>
            <p:cNvSpPr/>
            <p:nvPr/>
          </p:nvSpPr>
          <p:spPr>
            <a:xfrm>
              <a:off x="2443375" y="819607"/>
              <a:ext cx="1090203" cy="175993"/>
            </a:xfrm>
            <a:custGeom>
              <a:avLst/>
              <a:gdLst>
                <a:gd name="connsiteX0" fmla="*/ 0 w 2514600"/>
                <a:gd name="connsiteY0" fmla="*/ 219075 h 219075"/>
                <a:gd name="connsiteX1" fmla="*/ 1114425 w 2514600"/>
                <a:gd name="connsiteY1" fmla="*/ 219075 h 219075"/>
                <a:gd name="connsiteX2" fmla="*/ 1381125 w 2514600"/>
                <a:gd name="connsiteY2" fmla="*/ 0 h 219075"/>
                <a:gd name="connsiteX3" fmla="*/ 2514600 w 2514600"/>
                <a:gd name="connsiteY3" fmla="*/ 0 h 219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14600" h="219075">
                  <a:moveTo>
                    <a:pt x="0" y="219075"/>
                  </a:moveTo>
                  <a:lnTo>
                    <a:pt x="1114425" y="219075"/>
                  </a:lnTo>
                  <a:lnTo>
                    <a:pt x="1381125" y="0"/>
                  </a:lnTo>
                  <a:lnTo>
                    <a:pt x="2514600" y="0"/>
                  </a:lnTo>
                </a:path>
              </a:pathLst>
            </a:custGeom>
            <a:noFill/>
            <a:ln w="19050">
              <a:gradFill>
                <a:gsLst>
                  <a:gs pos="15000">
                    <a:srgbClr val="0E419C"/>
                  </a:gs>
                  <a:gs pos="100000">
                    <a:srgbClr val="0E419C">
                      <a:alpha val="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思源黑体 CN Bold" panose="020B0800000000000000" pitchFamily="34" charset="-122"/>
                <a:sym typeface="Arial" panose="020B0604020202020204" pitchFamily="34" charset="0"/>
              </a:endParaRPr>
            </a:p>
          </p:txBody>
        </p:sp>
        <p:cxnSp>
          <p:nvCxnSpPr>
            <p:cNvPr id="5" name="直接连接符 4">
              <a:extLst>
                <a:ext uri="{FF2B5EF4-FFF2-40B4-BE49-F238E27FC236}">
                  <a16:creationId xmlns:a16="http://schemas.microsoft.com/office/drawing/2014/main" id="{B2F5C68A-76CB-3634-A9C8-52D0FBCA9624}"/>
                </a:ext>
              </a:extLst>
            </p:cNvPr>
            <p:cNvCxnSpPr/>
            <p:nvPr/>
          </p:nvCxnSpPr>
          <p:spPr>
            <a:xfrm flipH="1">
              <a:off x="442913" y="999762"/>
              <a:ext cx="2268000" cy="0"/>
            </a:xfrm>
            <a:prstGeom prst="line">
              <a:avLst/>
            </a:prstGeom>
            <a:noFill/>
            <a:ln w="19050">
              <a:gradFill>
                <a:gsLst>
                  <a:gs pos="15000">
                    <a:srgbClr val="0E419C"/>
                  </a:gs>
                  <a:gs pos="100000">
                    <a:srgbClr val="0E419C">
                      <a:alpha val="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AF8AA93B-4C67-BC07-9CC2-2E0E4B8DFAE1}"/>
                </a:ext>
              </a:extLst>
            </p:cNvPr>
            <p:cNvCxnSpPr/>
            <p:nvPr/>
          </p:nvCxnSpPr>
          <p:spPr>
            <a:xfrm flipH="1">
              <a:off x="1098520" y="444965"/>
              <a:ext cx="10650568" cy="0"/>
            </a:xfrm>
            <a:prstGeom prst="line">
              <a:avLst/>
            </a:prstGeom>
            <a:noFill/>
            <a:ln w="19050">
              <a:gradFill>
                <a:gsLst>
                  <a:gs pos="100000">
                    <a:srgbClr val="0E419C">
                      <a:alpha val="57000"/>
                    </a:srgbClr>
                  </a:gs>
                  <a:gs pos="0">
                    <a:srgbClr val="0E419C">
                      <a:alpha val="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7" name="任意多边形: 形状 6">
              <a:extLst>
                <a:ext uri="{FF2B5EF4-FFF2-40B4-BE49-F238E27FC236}">
                  <a16:creationId xmlns:a16="http://schemas.microsoft.com/office/drawing/2014/main" id="{D8FB49F3-DD85-B946-EB6C-B82C6F7409B9}"/>
                </a:ext>
              </a:extLst>
            </p:cNvPr>
            <p:cNvSpPr/>
            <p:nvPr/>
          </p:nvSpPr>
          <p:spPr>
            <a:xfrm flipH="1">
              <a:off x="4039632" y="775557"/>
              <a:ext cx="391062" cy="118704"/>
            </a:xfrm>
            <a:custGeom>
              <a:avLst/>
              <a:gdLst>
                <a:gd name="connsiteX0" fmla="*/ 77346 w 391062"/>
                <a:gd name="connsiteY0" fmla="*/ 0 h 118704"/>
                <a:gd name="connsiteX1" fmla="*/ 32766 w 391062"/>
                <a:gd name="connsiteY1" fmla="*/ 0 h 118704"/>
                <a:gd name="connsiteX2" fmla="*/ 0 w 391062"/>
                <a:gd name="connsiteY2" fmla="*/ 118704 h 118704"/>
                <a:gd name="connsiteX3" fmla="*/ 44580 w 391062"/>
                <a:gd name="connsiteY3" fmla="*/ 118704 h 118704"/>
                <a:gd name="connsiteX4" fmla="*/ 155776 w 391062"/>
                <a:gd name="connsiteY4" fmla="*/ 0 h 118704"/>
                <a:gd name="connsiteX5" fmla="*/ 111196 w 391062"/>
                <a:gd name="connsiteY5" fmla="*/ 0 h 118704"/>
                <a:gd name="connsiteX6" fmla="*/ 78430 w 391062"/>
                <a:gd name="connsiteY6" fmla="*/ 118704 h 118704"/>
                <a:gd name="connsiteX7" fmla="*/ 123010 w 391062"/>
                <a:gd name="connsiteY7" fmla="*/ 118704 h 118704"/>
                <a:gd name="connsiteX8" fmla="*/ 234206 w 391062"/>
                <a:gd name="connsiteY8" fmla="*/ 0 h 118704"/>
                <a:gd name="connsiteX9" fmla="*/ 189626 w 391062"/>
                <a:gd name="connsiteY9" fmla="*/ 0 h 118704"/>
                <a:gd name="connsiteX10" fmla="*/ 156860 w 391062"/>
                <a:gd name="connsiteY10" fmla="*/ 118704 h 118704"/>
                <a:gd name="connsiteX11" fmla="*/ 201440 w 391062"/>
                <a:gd name="connsiteY11" fmla="*/ 118704 h 118704"/>
                <a:gd name="connsiteX12" fmla="*/ 312636 w 391062"/>
                <a:gd name="connsiteY12" fmla="*/ 0 h 118704"/>
                <a:gd name="connsiteX13" fmla="*/ 268056 w 391062"/>
                <a:gd name="connsiteY13" fmla="*/ 0 h 118704"/>
                <a:gd name="connsiteX14" fmla="*/ 235290 w 391062"/>
                <a:gd name="connsiteY14" fmla="*/ 118704 h 118704"/>
                <a:gd name="connsiteX15" fmla="*/ 279870 w 391062"/>
                <a:gd name="connsiteY15" fmla="*/ 118704 h 118704"/>
                <a:gd name="connsiteX16" fmla="*/ 391062 w 391062"/>
                <a:gd name="connsiteY16" fmla="*/ 0 h 118704"/>
                <a:gd name="connsiteX17" fmla="*/ 346482 w 391062"/>
                <a:gd name="connsiteY17" fmla="*/ 0 h 118704"/>
                <a:gd name="connsiteX18" fmla="*/ 313716 w 391062"/>
                <a:gd name="connsiteY18" fmla="*/ 118704 h 118704"/>
                <a:gd name="connsiteX19" fmla="*/ 358296 w 391062"/>
                <a:gd name="connsiteY19" fmla="*/ 118704 h 118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91062" h="118704">
                  <a:moveTo>
                    <a:pt x="77346" y="0"/>
                  </a:moveTo>
                  <a:lnTo>
                    <a:pt x="32766" y="0"/>
                  </a:lnTo>
                  <a:lnTo>
                    <a:pt x="0" y="118704"/>
                  </a:lnTo>
                  <a:lnTo>
                    <a:pt x="44580" y="118704"/>
                  </a:lnTo>
                  <a:close/>
                  <a:moveTo>
                    <a:pt x="155776" y="0"/>
                  </a:moveTo>
                  <a:lnTo>
                    <a:pt x="111196" y="0"/>
                  </a:lnTo>
                  <a:lnTo>
                    <a:pt x="78430" y="118704"/>
                  </a:lnTo>
                  <a:lnTo>
                    <a:pt x="123010" y="118704"/>
                  </a:lnTo>
                  <a:close/>
                  <a:moveTo>
                    <a:pt x="234206" y="0"/>
                  </a:moveTo>
                  <a:lnTo>
                    <a:pt x="189626" y="0"/>
                  </a:lnTo>
                  <a:lnTo>
                    <a:pt x="156860" y="118704"/>
                  </a:lnTo>
                  <a:lnTo>
                    <a:pt x="201440" y="118704"/>
                  </a:lnTo>
                  <a:close/>
                  <a:moveTo>
                    <a:pt x="312636" y="0"/>
                  </a:moveTo>
                  <a:lnTo>
                    <a:pt x="268056" y="0"/>
                  </a:lnTo>
                  <a:lnTo>
                    <a:pt x="235290" y="118704"/>
                  </a:lnTo>
                  <a:lnTo>
                    <a:pt x="279870" y="118704"/>
                  </a:lnTo>
                  <a:close/>
                  <a:moveTo>
                    <a:pt x="391062" y="0"/>
                  </a:moveTo>
                  <a:lnTo>
                    <a:pt x="346482" y="0"/>
                  </a:lnTo>
                  <a:lnTo>
                    <a:pt x="313716" y="118704"/>
                  </a:lnTo>
                  <a:lnTo>
                    <a:pt x="358296" y="118704"/>
                  </a:lnTo>
                  <a:close/>
                </a:path>
              </a:pathLst>
            </a:custGeom>
            <a:gradFill flip="none" rotWithShape="1">
              <a:gsLst>
                <a:gs pos="100000">
                  <a:srgbClr val="0E419C">
                    <a:alpha val="0"/>
                  </a:srgbClr>
                </a:gs>
                <a:gs pos="0">
                  <a:srgbClr val="0E419C"/>
                </a:gs>
              </a:gsLst>
              <a:lin ang="10800000" scaled="1"/>
              <a:tileRect/>
            </a:gradFill>
            <a:ln w="6350"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Arial" panose="020B0604020202020204" pitchFamily="34" charset="0"/>
                <a:ea typeface="思源黑体 CN Bold" panose="020B0800000000000000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8" name="等腰三角形 7">
              <a:extLst>
                <a:ext uri="{FF2B5EF4-FFF2-40B4-BE49-F238E27FC236}">
                  <a16:creationId xmlns:a16="http://schemas.microsoft.com/office/drawing/2014/main" id="{F283FB62-62D0-0D2B-ED7C-79B415A10226}"/>
                </a:ext>
              </a:extLst>
            </p:cNvPr>
            <p:cNvSpPr/>
            <p:nvPr/>
          </p:nvSpPr>
          <p:spPr>
            <a:xfrm rot="5400000">
              <a:off x="3494965" y="633212"/>
              <a:ext cx="430836" cy="95562"/>
            </a:xfrm>
            <a:prstGeom prst="triangle">
              <a:avLst/>
            </a:prstGeom>
            <a:gradFill>
              <a:gsLst>
                <a:gs pos="100000">
                  <a:srgbClr val="0E419C">
                    <a:alpha val="0"/>
                  </a:srgbClr>
                </a:gs>
                <a:gs pos="0">
                  <a:srgbClr val="0E419C">
                    <a:alpha val="24000"/>
                  </a:srgbClr>
                </a:gs>
              </a:gsLst>
              <a:lin ang="5400000" scaled="1"/>
            </a:gradFill>
            <a:ln w="6350" cap="rnd">
              <a:gradFill>
                <a:gsLst>
                  <a:gs pos="76000">
                    <a:srgbClr val="0E419C">
                      <a:alpha val="0"/>
                    </a:srgbClr>
                  </a:gs>
                  <a:gs pos="0">
                    <a:srgbClr val="0E419C"/>
                  </a:gs>
                </a:gsLst>
                <a:lin ang="5400000" scaled="1"/>
              </a:gra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Arial" panose="020B0604020202020204" pitchFamily="34" charset="0"/>
                <a:ea typeface="思源黑体 CN Bold" panose="020B0800000000000000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9" name="等腰三角形 8">
              <a:extLst>
                <a:ext uri="{FF2B5EF4-FFF2-40B4-BE49-F238E27FC236}">
                  <a16:creationId xmlns:a16="http://schemas.microsoft.com/office/drawing/2014/main" id="{3F248272-F1C3-86B7-1EBF-3A9DC776B5CF}"/>
                </a:ext>
              </a:extLst>
            </p:cNvPr>
            <p:cNvSpPr/>
            <p:nvPr/>
          </p:nvSpPr>
          <p:spPr>
            <a:xfrm rot="5400000">
              <a:off x="3399429" y="633212"/>
              <a:ext cx="430836" cy="95562"/>
            </a:xfrm>
            <a:prstGeom prst="triangle">
              <a:avLst/>
            </a:prstGeom>
            <a:gradFill>
              <a:gsLst>
                <a:gs pos="100000">
                  <a:srgbClr val="0E419C">
                    <a:alpha val="0"/>
                  </a:srgbClr>
                </a:gs>
                <a:gs pos="0">
                  <a:srgbClr val="0E419C">
                    <a:alpha val="24000"/>
                  </a:srgbClr>
                </a:gs>
              </a:gsLst>
              <a:lin ang="5400000" scaled="1"/>
            </a:gradFill>
            <a:ln w="6350" cap="rnd">
              <a:gradFill>
                <a:gsLst>
                  <a:gs pos="76000">
                    <a:srgbClr val="0E419C">
                      <a:alpha val="0"/>
                    </a:srgbClr>
                  </a:gs>
                  <a:gs pos="0">
                    <a:srgbClr val="0E419C"/>
                  </a:gs>
                </a:gsLst>
                <a:lin ang="5400000" scaled="1"/>
              </a:gra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思源黑体 CN Bold" panose="020B0800000000000000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0" name="梯形 9">
              <a:extLst>
                <a:ext uri="{FF2B5EF4-FFF2-40B4-BE49-F238E27FC236}">
                  <a16:creationId xmlns:a16="http://schemas.microsoft.com/office/drawing/2014/main" id="{E6A0E840-B76C-6655-600C-3EB6A533105B}"/>
                </a:ext>
              </a:extLst>
            </p:cNvPr>
            <p:cNvSpPr/>
            <p:nvPr/>
          </p:nvSpPr>
          <p:spPr>
            <a:xfrm>
              <a:off x="447679" y="389138"/>
              <a:ext cx="282130" cy="50339"/>
            </a:xfrm>
            <a:prstGeom prst="trapezoid">
              <a:avLst>
                <a:gd name="adj" fmla="val 79389"/>
              </a:avLst>
            </a:prstGeom>
            <a:solidFill>
              <a:srgbClr val="0E419C"/>
            </a:solidFill>
            <a:ln w="19050">
              <a:solidFill>
                <a:srgbClr val="0E41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思源黑体 CN Bold" panose="020B0800000000000000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1" name="任意多边形: 形状 10">
              <a:extLst>
                <a:ext uri="{FF2B5EF4-FFF2-40B4-BE49-F238E27FC236}">
                  <a16:creationId xmlns:a16="http://schemas.microsoft.com/office/drawing/2014/main" id="{3F36DB99-5E16-5956-DF9F-5A0C90EBB42F}"/>
                </a:ext>
              </a:extLst>
            </p:cNvPr>
            <p:cNvSpPr/>
            <p:nvPr/>
          </p:nvSpPr>
          <p:spPr>
            <a:xfrm>
              <a:off x="944140" y="389138"/>
              <a:ext cx="64500" cy="50339"/>
            </a:xfrm>
            <a:custGeom>
              <a:avLst/>
              <a:gdLst>
                <a:gd name="connsiteX0" fmla="*/ 0 w 73609"/>
                <a:gd name="connsiteY0" fmla="*/ 0 h 50339"/>
                <a:gd name="connsiteX1" fmla="*/ 33645 w 73609"/>
                <a:gd name="connsiteY1" fmla="*/ 0 h 50339"/>
                <a:gd name="connsiteX2" fmla="*/ 73609 w 73609"/>
                <a:gd name="connsiteY2" fmla="*/ 50339 h 50339"/>
                <a:gd name="connsiteX3" fmla="*/ 39964 w 73609"/>
                <a:gd name="connsiteY3" fmla="*/ 50339 h 50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609" h="50339">
                  <a:moveTo>
                    <a:pt x="0" y="0"/>
                  </a:moveTo>
                  <a:lnTo>
                    <a:pt x="33645" y="0"/>
                  </a:lnTo>
                  <a:lnTo>
                    <a:pt x="73609" y="50339"/>
                  </a:lnTo>
                  <a:lnTo>
                    <a:pt x="39964" y="50339"/>
                  </a:lnTo>
                  <a:close/>
                </a:path>
              </a:pathLst>
            </a:custGeom>
            <a:solidFill>
              <a:srgbClr val="0E419C"/>
            </a:solidFill>
            <a:ln w="19050">
              <a:solidFill>
                <a:srgbClr val="0E41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思源黑体 CN Bold" panose="020B0800000000000000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2" name="任意多边形: 形状 11">
              <a:extLst>
                <a:ext uri="{FF2B5EF4-FFF2-40B4-BE49-F238E27FC236}">
                  <a16:creationId xmlns:a16="http://schemas.microsoft.com/office/drawing/2014/main" id="{EA4374E4-4316-B1BB-5953-8A756B7BD4A8}"/>
                </a:ext>
              </a:extLst>
            </p:cNvPr>
            <p:cNvSpPr/>
            <p:nvPr/>
          </p:nvSpPr>
          <p:spPr>
            <a:xfrm>
              <a:off x="886692" y="389138"/>
              <a:ext cx="64500" cy="50339"/>
            </a:xfrm>
            <a:custGeom>
              <a:avLst/>
              <a:gdLst>
                <a:gd name="connsiteX0" fmla="*/ 0 w 73609"/>
                <a:gd name="connsiteY0" fmla="*/ 0 h 50339"/>
                <a:gd name="connsiteX1" fmla="*/ 33645 w 73609"/>
                <a:gd name="connsiteY1" fmla="*/ 0 h 50339"/>
                <a:gd name="connsiteX2" fmla="*/ 73609 w 73609"/>
                <a:gd name="connsiteY2" fmla="*/ 50339 h 50339"/>
                <a:gd name="connsiteX3" fmla="*/ 39964 w 73609"/>
                <a:gd name="connsiteY3" fmla="*/ 50339 h 50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609" h="50339">
                  <a:moveTo>
                    <a:pt x="0" y="0"/>
                  </a:moveTo>
                  <a:lnTo>
                    <a:pt x="33645" y="0"/>
                  </a:lnTo>
                  <a:lnTo>
                    <a:pt x="73609" y="50339"/>
                  </a:lnTo>
                  <a:lnTo>
                    <a:pt x="39964" y="50339"/>
                  </a:lnTo>
                  <a:close/>
                </a:path>
              </a:pathLst>
            </a:custGeom>
            <a:solidFill>
              <a:srgbClr val="0E419C"/>
            </a:solidFill>
            <a:ln w="19050">
              <a:solidFill>
                <a:srgbClr val="0E41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思源黑体 CN Bold" panose="020B0800000000000000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3" name="任意多边形: 形状 12">
              <a:extLst>
                <a:ext uri="{FF2B5EF4-FFF2-40B4-BE49-F238E27FC236}">
                  <a16:creationId xmlns:a16="http://schemas.microsoft.com/office/drawing/2014/main" id="{6FBDF98F-8464-16D7-454B-1625F34DF4E5}"/>
                </a:ext>
              </a:extLst>
            </p:cNvPr>
            <p:cNvSpPr/>
            <p:nvPr/>
          </p:nvSpPr>
          <p:spPr>
            <a:xfrm>
              <a:off x="828077" y="389138"/>
              <a:ext cx="64500" cy="50339"/>
            </a:xfrm>
            <a:custGeom>
              <a:avLst/>
              <a:gdLst>
                <a:gd name="connsiteX0" fmla="*/ 0 w 73609"/>
                <a:gd name="connsiteY0" fmla="*/ 0 h 50339"/>
                <a:gd name="connsiteX1" fmla="*/ 33645 w 73609"/>
                <a:gd name="connsiteY1" fmla="*/ 0 h 50339"/>
                <a:gd name="connsiteX2" fmla="*/ 73609 w 73609"/>
                <a:gd name="connsiteY2" fmla="*/ 50339 h 50339"/>
                <a:gd name="connsiteX3" fmla="*/ 39964 w 73609"/>
                <a:gd name="connsiteY3" fmla="*/ 50339 h 50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609" h="50339">
                  <a:moveTo>
                    <a:pt x="0" y="0"/>
                  </a:moveTo>
                  <a:lnTo>
                    <a:pt x="33645" y="0"/>
                  </a:lnTo>
                  <a:lnTo>
                    <a:pt x="73609" y="50339"/>
                  </a:lnTo>
                  <a:lnTo>
                    <a:pt x="39964" y="50339"/>
                  </a:lnTo>
                  <a:close/>
                </a:path>
              </a:pathLst>
            </a:custGeom>
            <a:solidFill>
              <a:srgbClr val="0E419C"/>
            </a:solidFill>
            <a:ln w="19050">
              <a:solidFill>
                <a:srgbClr val="0E41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思源黑体 CN Bold" panose="020B0800000000000000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4" name="任意多边形: 形状 13">
              <a:extLst>
                <a:ext uri="{FF2B5EF4-FFF2-40B4-BE49-F238E27FC236}">
                  <a16:creationId xmlns:a16="http://schemas.microsoft.com/office/drawing/2014/main" id="{63DD7460-567C-1C80-E2BF-3731B24FB976}"/>
                </a:ext>
              </a:extLst>
            </p:cNvPr>
            <p:cNvSpPr/>
            <p:nvPr/>
          </p:nvSpPr>
          <p:spPr>
            <a:xfrm>
              <a:off x="769462" y="389138"/>
              <a:ext cx="64500" cy="50339"/>
            </a:xfrm>
            <a:custGeom>
              <a:avLst/>
              <a:gdLst>
                <a:gd name="connsiteX0" fmla="*/ 0 w 73609"/>
                <a:gd name="connsiteY0" fmla="*/ 0 h 50339"/>
                <a:gd name="connsiteX1" fmla="*/ 33645 w 73609"/>
                <a:gd name="connsiteY1" fmla="*/ 0 h 50339"/>
                <a:gd name="connsiteX2" fmla="*/ 73609 w 73609"/>
                <a:gd name="connsiteY2" fmla="*/ 50339 h 50339"/>
                <a:gd name="connsiteX3" fmla="*/ 39964 w 73609"/>
                <a:gd name="connsiteY3" fmla="*/ 50339 h 50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609" h="50339">
                  <a:moveTo>
                    <a:pt x="0" y="0"/>
                  </a:moveTo>
                  <a:lnTo>
                    <a:pt x="33645" y="0"/>
                  </a:lnTo>
                  <a:lnTo>
                    <a:pt x="73609" y="50339"/>
                  </a:lnTo>
                  <a:lnTo>
                    <a:pt x="39964" y="50339"/>
                  </a:lnTo>
                  <a:close/>
                </a:path>
              </a:pathLst>
            </a:custGeom>
            <a:solidFill>
              <a:srgbClr val="0E419C"/>
            </a:solidFill>
            <a:ln w="19050">
              <a:solidFill>
                <a:srgbClr val="0E41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思源黑体 CN Bold" panose="020B0800000000000000" pitchFamily="34" charset="-122"/>
                <a:sym typeface="Arial" panose="020B0604020202020204" pitchFamily="34" charset="0"/>
              </a:endParaRPr>
            </a:p>
          </p:txBody>
        </p: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04E28F3B-08CB-784D-463E-39409E26DF68}"/>
                </a:ext>
              </a:extLst>
            </p:cNvPr>
            <p:cNvGrpSpPr/>
            <p:nvPr/>
          </p:nvGrpSpPr>
          <p:grpSpPr>
            <a:xfrm>
              <a:off x="4930887" y="503984"/>
              <a:ext cx="5383318" cy="401549"/>
              <a:chOff x="4930887" y="503984"/>
              <a:chExt cx="5383318" cy="401549"/>
            </a:xfrm>
          </p:grpSpPr>
          <p:sp>
            <p:nvSpPr>
              <p:cNvPr id="16" name="平行四边形 38">
                <a:extLst>
                  <a:ext uri="{FF2B5EF4-FFF2-40B4-BE49-F238E27FC236}">
                    <a16:creationId xmlns:a16="http://schemas.microsoft.com/office/drawing/2014/main" id="{7A4AFA72-6D08-0612-F4E2-DC62C9FD9FA3}"/>
                  </a:ext>
                </a:extLst>
              </p:cNvPr>
              <p:cNvSpPr/>
              <p:nvPr/>
            </p:nvSpPr>
            <p:spPr>
              <a:xfrm>
                <a:off x="6299425" y="512049"/>
                <a:ext cx="1274279" cy="393484"/>
              </a:xfrm>
              <a:prstGeom prst="round2DiagRect">
                <a:avLst/>
              </a:prstGeom>
              <a:noFill/>
              <a:ln w="19050">
                <a:solidFill>
                  <a:srgbClr val="0E4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 panose="020B0604020202020204" pitchFamily="34" charset="0"/>
                  <a:ea typeface="思源黑体 CN Bold" panose="020B0800000000000000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6C77453A-B281-B63D-0BA1-4413C121333B}"/>
                  </a:ext>
                </a:extLst>
              </p:cNvPr>
              <p:cNvSpPr txBox="1"/>
              <p:nvPr/>
            </p:nvSpPr>
            <p:spPr>
              <a:xfrm>
                <a:off x="6474446" y="569342"/>
                <a:ext cx="914400" cy="276860"/>
              </a:xfrm>
              <a:prstGeom prst="rect">
                <a:avLst/>
              </a:prstGeom>
              <a:noFill/>
            </p:spPr>
            <p:txBody>
              <a:bodyPr wrap="none" lIns="0" tIns="0" rIns="0" bIns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>
                        <a:lumMod val="50000"/>
                      </a:schemeClr>
                    </a:solidFill>
                    <a:effectLst/>
                    <a:uLnTx/>
                    <a:uFillTx/>
                    <a:latin typeface="Arial" panose="020B0604020202020204" pitchFamily="34" charset="0"/>
                    <a:ea typeface="思源黑体 CN Bold" panose="020B0800000000000000" pitchFamily="34" charset="-122"/>
                    <a:sym typeface="Arial" panose="020B0604020202020204" pitchFamily="34" charset="0"/>
                  </a:rPr>
                  <a:t>核心技术</a:t>
                </a:r>
              </a:p>
            </p:txBody>
          </p:sp>
          <p:sp>
            <p:nvSpPr>
              <p:cNvPr id="18" name="平行四边形 45">
                <a:extLst>
                  <a:ext uri="{FF2B5EF4-FFF2-40B4-BE49-F238E27FC236}">
                    <a16:creationId xmlns:a16="http://schemas.microsoft.com/office/drawing/2014/main" id="{3B21E0E2-5886-36E9-EEB4-F19B323204B1}"/>
                  </a:ext>
                </a:extLst>
              </p:cNvPr>
              <p:cNvSpPr/>
              <p:nvPr/>
            </p:nvSpPr>
            <p:spPr>
              <a:xfrm>
                <a:off x="7688801" y="503984"/>
                <a:ext cx="1274279" cy="393484"/>
              </a:xfrm>
              <a:prstGeom prst="round2DiagRect">
                <a:avLst/>
              </a:prstGeom>
              <a:noFill/>
              <a:ln>
                <a:solidFill>
                  <a:srgbClr val="0E419C"/>
                </a:solidFill>
              </a:ln>
              <a:effectLst>
                <a:outerShdw blurRad="190500" dist="127000" dir="2700000" algn="tl" rotWithShape="0">
                  <a:schemeClr val="accent2">
                    <a:lumMod val="50000"/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思源黑体 CN Bold" panose="020B0800000000000000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EE0977AE-3A4C-AC22-B73E-4DB95EFCEB37}"/>
                  </a:ext>
                </a:extLst>
              </p:cNvPr>
              <p:cNvSpPr txBox="1"/>
              <p:nvPr/>
            </p:nvSpPr>
            <p:spPr>
              <a:xfrm>
                <a:off x="7814382" y="570269"/>
                <a:ext cx="1023123" cy="281858"/>
              </a:xfrm>
              <a:prstGeom prst="rect">
                <a:avLst/>
              </a:prstGeom>
              <a:noFill/>
            </p:spPr>
            <p:txBody>
              <a:bodyPr wrap="none" lIns="0" tIns="0" rIns="0" bIns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50000"/>
                        <a:lumOff val="50000"/>
                      </a:prstClr>
                    </a:solidFill>
                    <a:effectLst/>
                    <a:uLnTx/>
                    <a:uFillTx/>
                    <a:latin typeface="Arial" panose="020B0604020202020204" pitchFamily="34" charset="0"/>
                    <a:ea typeface="思源黑体 CN Bold" panose="020B0800000000000000" pitchFamily="34" charset="-122"/>
                    <a:sym typeface="Arial" panose="020B0604020202020204" pitchFamily="34" charset="0"/>
                  </a:rPr>
                  <a:t>具体</a:t>
                </a:r>
                <a:r>
                  <a:rPr lang="zh-CN" altLang="en-US" b="1" dirty="0">
                    <a:solidFill>
                      <a:prstClr val="black">
                        <a:lumMod val="50000"/>
                        <a:lumOff val="50000"/>
                      </a:prstClr>
                    </a:solidFill>
                    <a:ea typeface="思源黑体 CN Bold" panose="020B0800000000000000" pitchFamily="34" charset="-122"/>
                    <a:sym typeface="Arial" panose="020B0604020202020204" pitchFamily="34" charset="0"/>
                  </a:rPr>
                  <a:t>展示</a:t>
                </a:r>
                <a:endPara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思源黑体 CN Bold" panose="020B0800000000000000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30D60B33-0512-550F-C4F7-59D59F8853B4}"/>
                  </a:ext>
                </a:extLst>
              </p:cNvPr>
              <p:cNvSpPr txBox="1"/>
              <p:nvPr/>
            </p:nvSpPr>
            <p:spPr>
              <a:xfrm>
                <a:off x="4930887" y="549314"/>
                <a:ext cx="1136019" cy="313176"/>
              </a:xfrm>
              <a:prstGeom prst="rect">
                <a:avLst/>
              </a:prstGeom>
              <a:noFill/>
            </p:spPr>
            <p:txBody>
              <a:bodyPr wrap="none" lIns="0" tIns="0" rIns="0" bIns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lang="zh-CN" altLang="en-US" sz="2000" b="1" dirty="0">
                    <a:solidFill>
                      <a:schemeClr val="bg1"/>
                    </a:solidFill>
                    <a:latin typeface="Arial" panose="020B0604020202020204" pitchFamily="34" charset="0"/>
                    <a:ea typeface="思源黑体 CN Bold" panose="020B0800000000000000" pitchFamily="34" charset="-122"/>
                    <a:sym typeface="Arial" panose="020B0604020202020204" pitchFamily="34" charset="0"/>
                  </a:rPr>
                  <a:t>项目</a:t>
                </a:r>
                <a:r>
                  <a:rPr lang="zh-CN" altLang="en-US" sz="2000" b="1" dirty="0">
                    <a:solidFill>
                      <a:schemeClr val="bg1"/>
                    </a:solidFill>
                    <a:ea typeface="思源黑体 CN Bold" panose="020B0800000000000000" pitchFamily="34" charset="-122"/>
                    <a:sym typeface="Arial" panose="020B0604020202020204" pitchFamily="34" charset="0"/>
                  </a:rPr>
                  <a:t>背景</a:t>
                </a:r>
                <a:endPara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思源黑体 CN Bold" panose="020B0800000000000000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7" name="平行四边形 45">
                <a:extLst>
                  <a:ext uri="{FF2B5EF4-FFF2-40B4-BE49-F238E27FC236}">
                    <a16:creationId xmlns:a16="http://schemas.microsoft.com/office/drawing/2014/main" id="{DED3D453-AA37-1C9A-22A7-E0390C52EBE3}"/>
                  </a:ext>
                </a:extLst>
              </p:cNvPr>
              <p:cNvSpPr/>
              <p:nvPr/>
            </p:nvSpPr>
            <p:spPr>
              <a:xfrm>
                <a:off x="9039926" y="503984"/>
                <a:ext cx="1274279" cy="393484"/>
              </a:xfrm>
              <a:prstGeom prst="round2DiagRect">
                <a:avLst/>
              </a:prstGeom>
              <a:noFill/>
              <a:ln>
                <a:solidFill>
                  <a:srgbClr val="0E419C"/>
                </a:solidFill>
              </a:ln>
              <a:effectLst>
                <a:outerShdw blurRad="190500" dist="127000" dir="2700000" algn="tl" rotWithShape="0">
                  <a:schemeClr val="accent2">
                    <a:lumMod val="50000"/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思源黑体 CN Bold" panose="020B0800000000000000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A48D67AF-D97D-49F1-0845-9CEF72735A55}"/>
                  </a:ext>
                </a:extLst>
              </p:cNvPr>
              <p:cNvSpPr txBox="1"/>
              <p:nvPr/>
            </p:nvSpPr>
            <p:spPr>
              <a:xfrm>
                <a:off x="9165510" y="570269"/>
                <a:ext cx="1023123" cy="281858"/>
              </a:xfrm>
              <a:prstGeom prst="rect">
                <a:avLst/>
              </a:prstGeom>
              <a:noFill/>
            </p:spPr>
            <p:txBody>
              <a:bodyPr wrap="none" lIns="0" tIns="0" rIns="0" bIns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lang="zh-CN" altLang="en-US" b="1" dirty="0">
                    <a:solidFill>
                      <a:prstClr val="black">
                        <a:lumMod val="50000"/>
                        <a:lumOff val="50000"/>
                      </a:prstClr>
                    </a:solidFill>
                    <a:ea typeface="思源黑体 CN Bold" panose="020B0800000000000000" pitchFamily="34" charset="-122"/>
                    <a:sym typeface="Arial" panose="020B0604020202020204" pitchFamily="34" charset="0"/>
                  </a:rPr>
                  <a:t>项目团队</a:t>
                </a:r>
                <a:endPara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思源黑体 CN Bold" panose="020B0800000000000000" pitchFamily="34" charset="-122"/>
                  <a:sym typeface="Arial" panose="020B0604020202020204" pitchFamily="34" charset="0"/>
                </a:endParaRPr>
              </a:p>
            </p:txBody>
          </p:sp>
        </p:grpSp>
      </p:grpSp>
      <p:sp>
        <p:nvSpPr>
          <p:cNvPr id="24" name="文本框 14">
            <a:extLst>
              <a:ext uri="{FF2B5EF4-FFF2-40B4-BE49-F238E27FC236}">
                <a16:creationId xmlns:a16="http://schemas.microsoft.com/office/drawing/2014/main" id="{F9718C74-F805-D458-5D24-A2A9EF5EB2F9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544605" y="415547"/>
            <a:ext cx="1848003" cy="461643"/>
          </a:xfrm>
          <a:prstGeom prst="rect">
            <a:avLst/>
          </a:prstGeom>
          <a:noFill/>
        </p:spPr>
        <p:txBody>
          <a:bodyPr wrap="square" lIns="91417" tIns="45709" rIns="91417" bIns="45709" rtlCol="0">
            <a:spAutoFit/>
          </a:bodyPr>
          <a:lstStyle>
            <a:defPPr>
              <a:defRPr lang="zh-CN"/>
            </a:defPPr>
            <a:lvl1pPr lvl="0" algn="dist">
              <a:defRPr sz="2400" b="1">
                <a:solidFill>
                  <a:srgbClr val="0E419C"/>
                </a:solidFill>
                <a:latin typeface="微软雅黑" panose="020B0503020204020204" pitchFamily="34" charset="-122"/>
                <a:cs typeface="+mn-ea"/>
              </a:defRPr>
            </a:lvl1pPr>
          </a:lstStyle>
          <a:p>
            <a:pPr algn="ctr"/>
            <a:r>
              <a:rPr lang="zh-CN" altLang="en-US" b="0" dirty="0">
                <a:latin typeface="Arial" panose="020B0604020202020204" pitchFamily="34" charset="0"/>
                <a:ea typeface="思源黑体 CN Bold" panose="020B0800000000000000" pitchFamily="34" charset="-122"/>
                <a:sym typeface="Arial" panose="020B0604020202020204" pitchFamily="34" charset="0"/>
              </a:rPr>
              <a:t>项目背景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FD7C1457-1962-C6E6-6112-CA52E36165EB}"/>
              </a:ext>
            </a:extLst>
          </p:cNvPr>
          <p:cNvSpPr/>
          <p:nvPr/>
        </p:nvSpPr>
        <p:spPr>
          <a:xfrm>
            <a:off x="0" y="1100063"/>
            <a:ext cx="9144000" cy="724535"/>
          </a:xfrm>
          <a:prstGeom prst="rect">
            <a:avLst/>
          </a:prstGeom>
          <a:solidFill>
            <a:srgbClr val="0F46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ct val="0"/>
              </a:spcBef>
              <a:buFontTx/>
              <a:buNone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思源黑体 CN Bold" panose="020B0800000000000000" pitchFamily="34" charset="-122"/>
                <a:cs typeface="+mn-ea"/>
                <a:sym typeface="Arial" panose="020B0604020202020204" pitchFamily="34" charset="0"/>
              </a:rPr>
              <a:t>大模型的</a:t>
            </a:r>
            <a:r>
              <a:rPr lang="zh-CN" altLang="en-US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思源黑体 CN Bold" panose="020B0800000000000000" pitchFamily="34" charset="-122"/>
                <a:cs typeface="+mn-ea"/>
                <a:sym typeface="Arial" panose="020B0604020202020204" pitchFamily="34" charset="0"/>
              </a:rPr>
              <a:t>迅猛发展</a:t>
            </a: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思源黑体 CN Bold" panose="020B0800000000000000" pitchFamily="34" charset="-122"/>
                <a:cs typeface="+mn-ea"/>
                <a:sym typeface="Arial" panose="020B0604020202020204" pitchFamily="34" charset="0"/>
              </a:rPr>
              <a:t>，需要具有</a:t>
            </a:r>
            <a:r>
              <a:rPr lang="zh-CN" altLang="en-US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思源黑体 CN Bold" panose="020B0800000000000000" pitchFamily="34" charset="-122"/>
                <a:cs typeface="+mn-ea"/>
                <a:sym typeface="Arial" panose="020B0604020202020204" pitchFamily="34" charset="0"/>
              </a:rPr>
              <a:t>更强的针对性</a:t>
            </a:r>
          </a:p>
        </p:txBody>
      </p:sp>
      <p:pic>
        <p:nvPicPr>
          <p:cNvPr id="3074" name="Picture 2" descr="国内人工智能（AI）大模型及企业名单汇总 - 安徽产业网">
            <a:extLst>
              <a:ext uri="{FF2B5EF4-FFF2-40B4-BE49-F238E27FC236}">
                <a16:creationId xmlns:a16="http://schemas.microsoft.com/office/drawing/2014/main" id="{B50FD2B7-2932-5FF2-ECF5-1E52A84800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6552" y="4725144"/>
            <a:ext cx="5275659" cy="1880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国产大模型的100种可能 | 人人都是产品经理">
            <a:extLst>
              <a:ext uri="{FF2B5EF4-FFF2-40B4-BE49-F238E27FC236}">
                <a16:creationId xmlns:a16="http://schemas.microsoft.com/office/drawing/2014/main" id="{90185978-5C4B-C832-68BC-137FAA2CF2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4549" y="4580030"/>
            <a:ext cx="3714365" cy="2089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图片 31" descr="图标&#10;&#10;AI 生成的内容可能不正确。">
            <a:extLst>
              <a:ext uri="{FF2B5EF4-FFF2-40B4-BE49-F238E27FC236}">
                <a16:creationId xmlns:a16="http://schemas.microsoft.com/office/drawing/2014/main" id="{4C6EB08A-C702-CD24-0C8C-236DCD197BA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98" y="415795"/>
            <a:ext cx="523579" cy="521558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矩形 33">
            <a:extLst>
              <a:ext uri="{FF2B5EF4-FFF2-40B4-BE49-F238E27FC236}">
                <a16:creationId xmlns:a16="http://schemas.microsoft.com/office/drawing/2014/main" id="{E0891561-7345-B5D2-5339-C5DBDE4D8EA5}"/>
              </a:ext>
            </a:extLst>
          </p:cNvPr>
          <p:cNvSpPr/>
          <p:nvPr/>
        </p:nvSpPr>
        <p:spPr>
          <a:xfrm>
            <a:off x="5917871" y="1844824"/>
            <a:ext cx="3093609" cy="598604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99978464-E70B-F59A-26F4-D321DF57BB61}"/>
              </a:ext>
            </a:extLst>
          </p:cNvPr>
          <p:cNvSpPr/>
          <p:nvPr/>
        </p:nvSpPr>
        <p:spPr>
          <a:xfrm>
            <a:off x="91476" y="4599046"/>
            <a:ext cx="5303575" cy="191242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23000"/>
                </a:schemeClr>
              </a:gs>
              <a:gs pos="89000">
                <a:schemeClr val="accent2">
                  <a:lumMod val="60000"/>
                  <a:lumOff val="4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F2306654-A4DB-51DF-037E-DD614AFF8391}"/>
              </a:ext>
            </a:extLst>
          </p:cNvPr>
          <p:cNvSpPr/>
          <p:nvPr/>
        </p:nvSpPr>
        <p:spPr>
          <a:xfrm>
            <a:off x="132520" y="2083750"/>
            <a:ext cx="5303575" cy="1278026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23000"/>
                </a:schemeClr>
              </a:gs>
              <a:gs pos="89000">
                <a:schemeClr val="accent2">
                  <a:lumMod val="60000"/>
                  <a:lumOff val="4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5" name="平行四边形 47">
            <a:extLst>
              <a:ext uri="{FF2B5EF4-FFF2-40B4-BE49-F238E27FC236}">
                <a16:creationId xmlns:a16="http://schemas.microsoft.com/office/drawing/2014/main" id="{5661A047-AF4F-2EA0-FF5A-FB6165A10186}"/>
              </a:ext>
            </a:extLst>
          </p:cNvPr>
          <p:cNvSpPr/>
          <p:nvPr/>
        </p:nvSpPr>
        <p:spPr>
          <a:xfrm>
            <a:off x="3954828" y="465869"/>
            <a:ext cx="1274279" cy="393484"/>
          </a:xfrm>
          <a:prstGeom prst="round2DiagRect">
            <a:avLst/>
          </a:prstGeom>
          <a:solidFill>
            <a:srgbClr val="0E419C"/>
          </a:solidFill>
          <a:ln>
            <a:solidFill>
              <a:srgbClr val="0E419C"/>
            </a:solidFill>
          </a:ln>
          <a:effectLst>
            <a:outerShdw blurRad="190500" dist="127000" dir="2700000" algn="tl" rotWithShape="0">
              <a:schemeClr val="accent2">
                <a:lumMod val="50000"/>
                <a:alpha val="2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思源黑体 CN Bold" panose="020B0800000000000000" pitchFamily="34" charset="-122"/>
              <a:sym typeface="Arial" panose="020B0604020202020204" pitchFamily="34" charset="0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CD6FC734-CA66-B895-070D-7497E7DA9867}"/>
              </a:ext>
            </a:extLst>
          </p:cNvPr>
          <p:cNvGrpSpPr/>
          <p:nvPr/>
        </p:nvGrpSpPr>
        <p:grpSpPr>
          <a:xfrm>
            <a:off x="0" y="341345"/>
            <a:ext cx="10274256" cy="600098"/>
            <a:chOff x="442913" y="389138"/>
            <a:chExt cx="11306175" cy="610624"/>
          </a:xfrm>
        </p:grpSpPr>
        <p:sp>
          <p:nvSpPr>
            <p:cNvPr id="3" name="任意多边形: 形状 2">
              <a:extLst>
                <a:ext uri="{FF2B5EF4-FFF2-40B4-BE49-F238E27FC236}">
                  <a16:creationId xmlns:a16="http://schemas.microsoft.com/office/drawing/2014/main" id="{0E59AC67-8AE2-EEA8-1C22-D421A5420913}"/>
                </a:ext>
              </a:extLst>
            </p:cNvPr>
            <p:cNvSpPr/>
            <p:nvPr/>
          </p:nvSpPr>
          <p:spPr>
            <a:xfrm>
              <a:off x="3152817" y="712283"/>
              <a:ext cx="1472417" cy="219075"/>
            </a:xfrm>
            <a:custGeom>
              <a:avLst/>
              <a:gdLst>
                <a:gd name="connsiteX0" fmla="*/ 0 w 2514600"/>
                <a:gd name="connsiteY0" fmla="*/ 219075 h 219075"/>
                <a:gd name="connsiteX1" fmla="*/ 1114425 w 2514600"/>
                <a:gd name="connsiteY1" fmla="*/ 219075 h 219075"/>
                <a:gd name="connsiteX2" fmla="*/ 1381125 w 2514600"/>
                <a:gd name="connsiteY2" fmla="*/ 0 h 219075"/>
                <a:gd name="connsiteX3" fmla="*/ 2514600 w 2514600"/>
                <a:gd name="connsiteY3" fmla="*/ 0 h 219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14600" h="219075">
                  <a:moveTo>
                    <a:pt x="0" y="219075"/>
                  </a:moveTo>
                  <a:lnTo>
                    <a:pt x="1114425" y="219075"/>
                  </a:lnTo>
                  <a:lnTo>
                    <a:pt x="1381125" y="0"/>
                  </a:lnTo>
                  <a:lnTo>
                    <a:pt x="2514600" y="0"/>
                  </a:lnTo>
                </a:path>
              </a:pathLst>
            </a:custGeom>
            <a:noFill/>
            <a:ln w="19050">
              <a:gradFill>
                <a:gsLst>
                  <a:gs pos="15000">
                    <a:srgbClr val="0E419C"/>
                  </a:gs>
                  <a:gs pos="100000">
                    <a:srgbClr val="0E419C">
                      <a:alpha val="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Arial" panose="020B0604020202020204" pitchFamily="34" charset="0"/>
                <a:ea typeface="思源黑体 CN Bold" panose="020B0800000000000000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" name="任意多边形: 形状 3">
              <a:extLst>
                <a:ext uri="{FF2B5EF4-FFF2-40B4-BE49-F238E27FC236}">
                  <a16:creationId xmlns:a16="http://schemas.microsoft.com/office/drawing/2014/main" id="{5A2636A9-2132-274F-EB73-58399292BCE5}"/>
                </a:ext>
              </a:extLst>
            </p:cNvPr>
            <p:cNvSpPr/>
            <p:nvPr/>
          </p:nvSpPr>
          <p:spPr>
            <a:xfrm>
              <a:off x="2443375" y="819607"/>
              <a:ext cx="1090203" cy="175993"/>
            </a:xfrm>
            <a:custGeom>
              <a:avLst/>
              <a:gdLst>
                <a:gd name="connsiteX0" fmla="*/ 0 w 2514600"/>
                <a:gd name="connsiteY0" fmla="*/ 219075 h 219075"/>
                <a:gd name="connsiteX1" fmla="*/ 1114425 w 2514600"/>
                <a:gd name="connsiteY1" fmla="*/ 219075 h 219075"/>
                <a:gd name="connsiteX2" fmla="*/ 1381125 w 2514600"/>
                <a:gd name="connsiteY2" fmla="*/ 0 h 219075"/>
                <a:gd name="connsiteX3" fmla="*/ 2514600 w 2514600"/>
                <a:gd name="connsiteY3" fmla="*/ 0 h 219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14600" h="219075">
                  <a:moveTo>
                    <a:pt x="0" y="219075"/>
                  </a:moveTo>
                  <a:lnTo>
                    <a:pt x="1114425" y="219075"/>
                  </a:lnTo>
                  <a:lnTo>
                    <a:pt x="1381125" y="0"/>
                  </a:lnTo>
                  <a:lnTo>
                    <a:pt x="2514600" y="0"/>
                  </a:lnTo>
                </a:path>
              </a:pathLst>
            </a:custGeom>
            <a:noFill/>
            <a:ln w="19050">
              <a:gradFill>
                <a:gsLst>
                  <a:gs pos="15000">
                    <a:srgbClr val="0E419C"/>
                  </a:gs>
                  <a:gs pos="100000">
                    <a:srgbClr val="0E419C">
                      <a:alpha val="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思源黑体 CN Bold" panose="020B0800000000000000" pitchFamily="34" charset="-122"/>
                <a:sym typeface="Arial" panose="020B0604020202020204" pitchFamily="34" charset="0"/>
              </a:endParaRPr>
            </a:p>
          </p:txBody>
        </p:sp>
        <p:cxnSp>
          <p:nvCxnSpPr>
            <p:cNvPr id="5" name="直接连接符 4">
              <a:extLst>
                <a:ext uri="{FF2B5EF4-FFF2-40B4-BE49-F238E27FC236}">
                  <a16:creationId xmlns:a16="http://schemas.microsoft.com/office/drawing/2014/main" id="{B2F5C68A-76CB-3634-A9C8-52D0FBCA9624}"/>
                </a:ext>
              </a:extLst>
            </p:cNvPr>
            <p:cNvCxnSpPr/>
            <p:nvPr/>
          </p:nvCxnSpPr>
          <p:spPr>
            <a:xfrm flipH="1">
              <a:off x="442913" y="999762"/>
              <a:ext cx="2268000" cy="0"/>
            </a:xfrm>
            <a:prstGeom prst="line">
              <a:avLst/>
            </a:prstGeom>
            <a:noFill/>
            <a:ln w="19050">
              <a:gradFill>
                <a:gsLst>
                  <a:gs pos="15000">
                    <a:srgbClr val="0E419C"/>
                  </a:gs>
                  <a:gs pos="100000">
                    <a:srgbClr val="0E419C">
                      <a:alpha val="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AF8AA93B-4C67-BC07-9CC2-2E0E4B8DFAE1}"/>
                </a:ext>
              </a:extLst>
            </p:cNvPr>
            <p:cNvCxnSpPr/>
            <p:nvPr/>
          </p:nvCxnSpPr>
          <p:spPr>
            <a:xfrm flipH="1">
              <a:off x="1098520" y="444965"/>
              <a:ext cx="10650568" cy="0"/>
            </a:xfrm>
            <a:prstGeom prst="line">
              <a:avLst/>
            </a:prstGeom>
            <a:noFill/>
            <a:ln w="19050">
              <a:gradFill>
                <a:gsLst>
                  <a:gs pos="100000">
                    <a:srgbClr val="0E419C">
                      <a:alpha val="57000"/>
                    </a:srgbClr>
                  </a:gs>
                  <a:gs pos="0">
                    <a:srgbClr val="0E419C">
                      <a:alpha val="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7" name="任意多边形: 形状 6">
              <a:extLst>
                <a:ext uri="{FF2B5EF4-FFF2-40B4-BE49-F238E27FC236}">
                  <a16:creationId xmlns:a16="http://schemas.microsoft.com/office/drawing/2014/main" id="{D8FB49F3-DD85-B946-EB6C-B82C6F7409B9}"/>
                </a:ext>
              </a:extLst>
            </p:cNvPr>
            <p:cNvSpPr/>
            <p:nvPr/>
          </p:nvSpPr>
          <p:spPr>
            <a:xfrm flipH="1">
              <a:off x="4039632" y="775557"/>
              <a:ext cx="391062" cy="118704"/>
            </a:xfrm>
            <a:custGeom>
              <a:avLst/>
              <a:gdLst>
                <a:gd name="connsiteX0" fmla="*/ 77346 w 391062"/>
                <a:gd name="connsiteY0" fmla="*/ 0 h 118704"/>
                <a:gd name="connsiteX1" fmla="*/ 32766 w 391062"/>
                <a:gd name="connsiteY1" fmla="*/ 0 h 118704"/>
                <a:gd name="connsiteX2" fmla="*/ 0 w 391062"/>
                <a:gd name="connsiteY2" fmla="*/ 118704 h 118704"/>
                <a:gd name="connsiteX3" fmla="*/ 44580 w 391062"/>
                <a:gd name="connsiteY3" fmla="*/ 118704 h 118704"/>
                <a:gd name="connsiteX4" fmla="*/ 155776 w 391062"/>
                <a:gd name="connsiteY4" fmla="*/ 0 h 118704"/>
                <a:gd name="connsiteX5" fmla="*/ 111196 w 391062"/>
                <a:gd name="connsiteY5" fmla="*/ 0 h 118704"/>
                <a:gd name="connsiteX6" fmla="*/ 78430 w 391062"/>
                <a:gd name="connsiteY6" fmla="*/ 118704 h 118704"/>
                <a:gd name="connsiteX7" fmla="*/ 123010 w 391062"/>
                <a:gd name="connsiteY7" fmla="*/ 118704 h 118704"/>
                <a:gd name="connsiteX8" fmla="*/ 234206 w 391062"/>
                <a:gd name="connsiteY8" fmla="*/ 0 h 118704"/>
                <a:gd name="connsiteX9" fmla="*/ 189626 w 391062"/>
                <a:gd name="connsiteY9" fmla="*/ 0 h 118704"/>
                <a:gd name="connsiteX10" fmla="*/ 156860 w 391062"/>
                <a:gd name="connsiteY10" fmla="*/ 118704 h 118704"/>
                <a:gd name="connsiteX11" fmla="*/ 201440 w 391062"/>
                <a:gd name="connsiteY11" fmla="*/ 118704 h 118704"/>
                <a:gd name="connsiteX12" fmla="*/ 312636 w 391062"/>
                <a:gd name="connsiteY12" fmla="*/ 0 h 118704"/>
                <a:gd name="connsiteX13" fmla="*/ 268056 w 391062"/>
                <a:gd name="connsiteY13" fmla="*/ 0 h 118704"/>
                <a:gd name="connsiteX14" fmla="*/ 235290 w 391062"/>
                <a:gd name="connsiteY14" fmla="*/ 118704 h 118704"/>
                <a:gd name="connsiteX15" fmla="*/ 279870 w 391062"/>
                <a:gd name="connsiteY15" fmla="*/ 118704 h 118704"/>
                <a:gd name="connsiteX16" fmla="*/ 391062 w 391062"/>
                <a:gd name="connsiteY16" fmla="*/ 0 h 118704"/>
                <a:gd name="connsiteX17" fmla="*/ 346482 w 391062"/>
                <a:gd name="connsiteY17" fmla="*/ 0 h 118704"/>
                <a:gd name="connsiteX18" fmla="*/ 313716 w 391062"/>
                <a:gd name="connsiteY18" fmla="*/ 118704 h 118704"/>
                <a:gd name="connsiteX19" fmla="*/ 358296 w 391062"/>
                <a:gd name="connsiteY19" fmla="*/ 118704 h 118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91062" h="118704">
                  <a:moveTo>
                    <a:pt x="77346" y="0"/>
                  </a:moveTo>
                  <a:lnTo>
                    <a:pt x="32766" y="0"/>
                  </a:lnTo>
                  <a:lnTo>
                    <a:pt x="0" y="118704"/>
                  </a:lnTo>
                  <a:lnTo>
                    <a:pt x="44580" y="118704"/>
                  </a:lnTo>
                  <a:close/>
                  <a:moveTo>
                    <a:pt x="155776" y="0"/>
                  </a:moveTo>
                  <a:lnTo>
                    <a:pt x="111196" y="0"/>
                  </a:lnTo>
                  <a:lnTo>
                    <a:pt x="78430" y="118704"/>
                  </a:lnTo>
                  <a:lnTo>
                    <a:pt x="123010" y="118704"/>
                  </a:lnTo>
                  <a:close/>
                  <a:moveTo>
                    <a:pt x="234206" y="0"/>
                  </a:moveTo>
                  <a:lnTo>
                    <a:pt x="189626" y="0"/>
                  </a:lnTo>
                  <a:lnTo>
                    <a:pt x="156860" y="118704"/>
                  </a:lnTo>
                  <a:lnTo>
                    <a:pt x="201440" y="118704"/>
                  </a:lnTo>
                  <a:close/>
                  <a:moveTo>
                    <a:pt x="312636" y="0"/>
                  </a:moveTo>
                  <a:lnTo>
                    <a:pt x="268056" y="0"/>
                  </a:lnTo>
                  <a:lnTo>
                    <a:pt x="235290" y="118704"/>
                  </a:lnTo>
                  <a:lnTo>
                    <a:pt x="279870" y="118704"/>
                  </a:lnTo>
                  <a:close/>
                  <a:moveTo>
                    <a:pt x="391062" y="0"/>
                  </a:moveTo>
                  <a:lnTo>
                    <a:pt x="346482" y="0"/>
                  </a:lnTo>
                  <a:lnTo>
                    <a:pt x="313716" y="118704"/>
                  </a:lnTo>
                  <a:lnTo>
                    <a:pt x="358296" y="118704"/>
                  </a:lnTo>
                  <a:close/>
                </a:path>
              </a:pathLst>
            </a:custGeom>
            <a:gradFill flip="none" rotWithShape="1">
              <a:gsLst>
                <a:gs pos="100000">
                  <a:srgbClr val="0E419C">
                    <a:alpha val="0"/>
                  </a:srgbClr>
                </a:gs>
                <a:gs pos="0">
                  <a:srgbClr val="0E419C"/>
                </a:gs>
              </a:gsLst>
              <a:lin ang="10800000" scaled="1"/>
              <a:tileRect/>
            </a:gradFill>
            <a:ln w="6350"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Arial" panose="020B0604020202020204" pitchFamily="34" charset="0"/>
                <a:ea typeface="思源黑体 CN Bold" panose="020B0800000000000000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8" name="等腰三角形 7">
              <a:extLst>
                <a:ext uri="{FF2B5EF4-FFF2-40B4-BE49-F238E27FC236}">
                  <a16:creationId xmlns:a16="http://schemas.microsoft.com/office/drawing/2014/main" id="{F283FB62-62D0-0D2B-ED7C-79B415A10226}"/>
                </a:ext>
              </a:extLst>
            </p:cNvPr>
            <p:cNvSpPr/>
            <p:nvPr/>
          </p:nvSpPr>
          <p:spPr>
            <a:xfrm rot="5400000">
              <a:off x="3494965" y="633212"/>
              <a:ext cx="430836" cy="95562"/>
            </a:xfrm>
            <a:prstGeom prst="triangle">
              <a:avLst/>
            </a:prstGeom>
            <a:gradFill>
              <a:gsLst>
                <a:gs pos="100000">
                  <a:srgbClr val="0E419C">
                    <a:alpha val="0"/>
                  </a:srgbClr>
                </a:gs>
                <a:gs pos="0">
                  <a:srgbClr val="0E419C">
                    <a:alpha val="24000"/>
                  </a:srgbClr>
                </a:gs>
              </a:gsLst>
              <a:lin ang="5400000" scaled="1"/>
            </a:gradFill>
            <a:ln w="6350" cap="rnd">
              <a:gradFill>
                <a:gsLst>
                  <a:gs pos="76000">
                    <a:srgbClr val="0E419C">
                      <a:alpha val="0"/>
                    </a:srgbClr>
                  </a:gs>
                  <a:gs pos="0">
                    <a:srgbClr val="0E419C"/>
                  </a:gs>
                </a:gsLst>
                <a:lin ang="5400000" scaled="1"/>
              </a:gra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Arial" panose="020B0604020202020204" pitchFamily="34" charset="0"/>
                <a:ea typeface="思源黑体 CN Bold" panose="020B0800000000000000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9" name="等腰三角形 8">
              <a:extLst>
                <a:ext uri="{FF2B5EF4-FFF2-40B4-BE49-F238E27FC236}">
                  <a16:creationId xmlns:a16="http://schemas.microsoft.com/office/drawing/2014/main" id="{3F248272-F1C3-86B7-1EBF-3A9DC776B5CF}"/>
                </a:ext>
              </a:extLst>
            </p:cNvPr>
            <p:cNvSpPr/>
            <p:nvPr/>
          </p:nvSpPr>
          <p:spPr>
            <a:xfrm rot="5400000">
              <a:off x="3399429" y="633212"/>
              <a:ext cx="430836" cy="95562"/>
            </a:xfrm>
            <a:prstGeom prst="triangle">
              <a:avLst/>
            </a:prstGeom>
            <a:gradFill>
              <a:gsLst>
                <a:gs pos="100000">
                  <a:srgbClr val="0E419C">
                    <a:alpha val="0"/>
                  </a:srgbClr>
                </a:gs>
                <a:gs pos="0">
                  <a:srgbClr val="0E419C">
                    <a:alpha val="24000"/>
                  </a:srgbClr>
                </a:gs>
              </a:gsLst>
              <a:lin ang="5400000" scaled="1"/>
            </a:gradFill>
            <a:ln w="6350" cap="rnd">
              <a:gradFill>
                <a:gsLst>
                  <a:gs pos="76000">
                    <a:srgbClr val="0E419C">
                      <a:alpha val="0"/>
                    </a:srgbClr>
                  </a:gs>
                  <a:gs pos="0">
                    <a:srgbClr val="0E419C"/>
                  </a:gs>
                </a:gsLst>
                <a:lin ang="5400000" scaled="1"/>
              </a:gra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思源黑体 CN Bold" panose="020B0800000000000000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0" name="梯形 9">
              <a:extLst>
                <a:ext uri="{FF2B5EF4-FFF2-40B4-BE49-F238E27FC236}">
                  <a16:creationId xmlns:a16="http://schemas.microsoft.com/office/drawing/2014/main" id="{E6A0E840-B76C-6655-600C-3EB6A533105B}"/>
                </a:ext>
              </a:extLst>
            </p:cNvPr>
            <p:cNvSpPr/>
            <p:nvPr/>
          </p:nvSpPr>
          <p:spPr>
            <a:xfrm>
              <a:off x="447679" y="389138"/>
              <a:ext cx="282130" cy="50339"/>
            </a:xfrm>
            <a:prstGeom prst="trapezoid">
              <a:avLst>
                <a:gd name="adj" fmla="val 79389"/>
              </a:avLst>
            </a:prstGeom>
            <a:solidFill>
              <a:srgbClr val="0E419C"/>
            </a:solidFill>
            <a:ln w="19050">
              <a:solidFill>
                <a:srgbClr val="0E41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思源黑体 CN Bold" panose="020B0800000000000000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1" name="任意多边形: 形状 10">
              <a:extLst>
                <a:ext uri="{FF2B5EF4-FFF2-40B4-BE49-F238E27FC236}">
                  <a16:creationId xmlns:a16="http://schemas.microsoft.com/office/drawing/2014/main" id="{3F36DB99-5E16-5956-DF9F-5A0C90EBB42F}"/>
                </a:ext>
              </a:extLst>
            </p:cNvPr>
            <p:cNvSpPr/>
            <p:nvPr/>
          </p:nvSpPr>
          <p:spPr>
            <a:xfrm>
              <a:off x="944140" y="389138"/>
              <a:ext cx="64500" cy="50339"/>
            </a:xfrm>
            <a:custGeom>
              <a:avLst/>
              <a:gdLst>
                <a:gd name="connsiteX0" fmla="*/ 0 w 73609"/>
                <a:gd name="connsiteY0" fmla="*/ 0 h 50339"/>
                <a:gd name="connsiteX1" fmla="*/ 33645 w 73609"/>
                <a:gd name="connsiteY1" fmla="*/ 0 h 50339"/>
                <a:gd name="connsiteX2" fmla="*/ 73609 w 73609"/>
                <a:gd name="connsiteY2" fmla="*/ 50339 h 50339"/>
                <a:gd name="connsiteX3" fmla="*/ 39964 w 73609"/>
                <a:gd name="connsiteY3" fmla="*/ 50339 h 50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609" h="50339">
                  <a:moveTo>
                    <a:pt x="0" y="0"/>
                  </a:moveTo>
                  <a:lnTo>
                    <a:pt x="33645" y="0"/>
                  </a:lnTo>
                  <a:lnTo>
                    <a:pt x="73609" y="50339"/>
                  </a:lnTo>
                  <a:lnTo>
                    <a:pt x="39964" y="50339"/>
                  </a:lnTo>
                  <a:close/>
                </a:path>
              </a:pathLst>
            </a:custGeom>
            <a:solidFill>
              <a:srgbClr val="0E419C"/>
            </a:solidFill>
            <a:ln w="19050">
              <a:solidFill>
                <a:srgbClr val="0E41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思源黑体 CN Bold" panose="020B0800000000000000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2" name="任意多边形: 形状 11">
              <a:extLst>
                <a:ext uri="{FF2B5EF4-FFF2-40B4-BE49-F238E27FC236}">
                  <a16:creationId xmlns:a16="http://schemas.microsoft.com/office/drawing/2014/main" id="{EA4374E4-4316-B1BB-5953-8A756B7BD4A8}"/>
                </a:ext>
              </a:extLst>
            </p:cNvPr>
            <p:cNvSpPr/>
            <p:nvPr/>
          </p:nvSpPr>
          <p:spPr>
            <a:xfrm>
              <a:off x="886692" y="389138"/>
              <a:ext cx="64500" cy="50339"/>
            </a:xfrm>
            <a:custGeom>
              <a:avLst/>
              <a:gdLst>
                <a:gd name="connsiteX0" fmla="*/ 0 w 73609"/>
                <a:gd name="connsiteY0" fmla="*/ 0 h 50339"/>
                <a:gd name="connsiteX1" fmla="*/ 33645 w 73609"/>
                <a:gd name="connsiteY1" fmla="*/ 0 h 50339"/>
                <a:gd name="connsiteX2" fmla="*/ 73609 w 73609"/>
                <a:gd name="connsiteY2" fmla="*/ 50339 h 50339"/>
                <a:gd name="connsiteX3" fmla="*/ 39964 w 73609"/>
                <a:gd name="connsiteY3" fmla="*/ 50339 h 50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609" h="50339">
                  <a:moveTo>
                    <a:pt x="0" y="0"/>
                  </a:moveTo>
                  <a:lnTo>
                    <a:pt x="33645" y="0"/>
                  </a:lnTo>
                  <a:lnTo>
                    <a:pt x="73609" y="50339"/>
                  </a:lnTo>
                  <a:lnTo>
                    <a:pt x="39964" y="50339"/>
                  </a:lnTo>
                  <a:close/>
                </a:path>
              </a:pathLst>
            </a:custGeom>
            <a:solidFill>
              <a:srgbClr val="0E419C"/>
            </a:solidFill>
            <a:ln w="19050">
              <a:solidFill>
                <a:srgbClr val="0E41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思源黑体 CN Bold" panose="020B0800000000000000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3" name="任意多边形: 形状 12">
              <a:extLst>
                <a:ext uri="{FF2B5EF4-FFF2-40B4-BE49-F238E27FC236}">
                  <a16:creationId xmlns:a16="http://schemas.microsoft.com/office/drawing/2014/main" id="{6FBDF98F-8464-16D7-454B-1625F34DF4E5}"/>
                </a:ext>
              </a:extLst>
            </p:cNvPr>
            <p:cNvSpPr/>
            <p:nvPr/>
          </p:nvSpPr>
          <p:spPr>
            <a:xfrm>
              <a:off x="828077" y="389138"/>
              <a:ext cx="64500" cy="50339"/>
            </a:xfrm>
            <a:custGeom>
              <a:avLst/>
              <a:gdLst>
                <a:gd name="connsiteX0" fmla="*/ 0 w 73609"/>
                <a:gd name="connsiteY0" fmla="*/ 0 h 50339"/>
                <a:gd name="connsiteX1" fmla="*/ 33645 w 73609"/>
                <a:gd name="connsiteY1" fmla="*/ 0 h 50339"/>
                <a:gd name="connsiteX2" fmla="*/ 73609 w 73609"/>
                <a:gd name="connsiteY2" fmla="*/ 50339 h 50339"/>
                <a:gd name="connsiteX3" fmla="*/ 39964 w 73609"/>
                <a:gd name="connsiteY3" fmla="*/ 50339 h 50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609" h="50339">
                  <a:moveTo>
                    <a:pt x="0" y="0"/>
                  </a:moveTo>
                  <a:lnTo>
                    <a:pt x="33645" y="0"/>
                  </a:lnTo>
                  <a:lnTo>
                    <a:pt x="73609" y="50339"/>
                  </a:lnTo>
                  <a:lnTo>
                    <a:pt x="39964" y="50339"/>
                  </a:lnTo>
                  <a:close/>
                </a:path>
              </a:pathLst>
            </a:custGeom>
            <a:solidFill>
              <a:srgbClr val="0E419C"/>
            </a:solidFill>
            <a:ln w="19050">
              <a:solidFill>
                <a:srgbClr val="0E41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思源黑体 CN Bold" panose="020B0800000000000000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4" name="任意多边形: 形状 13">
              <a:extLst>
                <a:ext uri="{FF2B5EF4-FFF2-40B4-BE49-F238E27FC236}">
                  <a16:creationId xmlns:a16="http://schemas.microsoft.com/office/drawing/2014/main" id="{63DD7460-567C-1C80-E2BF-3731B24FB976}"/>
                </a:ext>
              </a:extLst>
            </p:cNvPr>
            <p:cNvSpPr/>
            <p:nvPr/>
          </p:nvSpPr>
          <p:spPr>
            <a:xfrm>
              <a:off x="769462" y="389138"/>
              <a:ext cx="64500" cy="50339"/>
            </a:xfrm>
            <a:custGeom>
              <a:avLst/>
              <a:gdLst>
                <a:gd name="connsiteX0" fmla="*/ 0 w 73609"/>
                <a:gd name="connsiteY0" fmla="*/ 0 h 50339"/>
                <a:gd name="connsiteX1" fmla="*/ 33645 w 73609"/>
                <a:gd name="connsiteY1" fmla="*/ 0 h 50339"/>
                <a:gd name="connsiteX2" fmla="*/ 73609 w 73609"/>
                <a:gd name="connsiteY2" fmla="*/ 50339 h 50339"/>
                <a:gd name="connsiteX3" fmla="*/ 39964 w 73609"/>
                <a:gd name="connsiteY3" fmla="*/ 50339 h 50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609" h="50339">
                  <a:moveTo>
                    <a:pt x="0" y="0"/>
                  </a:moveTo>
                  <a:lnTo>
                    <a:pt x="33645" y="0"/>
                  </a:lnTo>
                  <a:lnTo>
                    <a:pt x="73609" y="50339"/>
                  </a:lnTo>
                  <a:lnTo>
                    <a:pt x="39964" y="50339"/>
                  </a:lnTo>
                  <a:close/>
                </a:path>
              </a:pathLst>
            </a:custGeom>
            <a:solidFill>
              <a:srgbClr val="0E419C"/>
            </a:solidFill>
            <a:ln w="19050">
              <a:solidFill>
                <a:srgbClr val="0E41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思源黑体 CN Bold" panose="020B0800000000000000" pitchFamily="34" charset="-122"/>
                <a:sym typeface="Arial" panose="020B0604020202020204" pitchFamily="34" charset="0"/>
              </a:endParaRPr>
            </a:p>
          </p:txBody>
        </p: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04E28F3B-08CB-784D-463E-39409E26DF68}"/>
                </a:ext>
              </a:extLst>
            </p:cNvPr>
            <p:cNvGrpSpPr/>
            <p:nvPr/>
          </p:nvGrpSpPr>
          <p:grpSpPr>
            <a:xfrm>
              <a:off x="4930887" y="503984"/>
              <a:ext cx="5383318" cy="401549"/>
              <a:chOff x="4930887" y="503984"/>
              <a:chExt cx="5383318" cy="401549"/>
            </a:xfrm>
          </p:grpSpPr>
          <p:sp>
            <p:nvSpPr>
              <p:cNvPr id="16" name="平行四边形 38">
                <a:extLst>
                  <a:ext uri="{FF2B5EF4-FFF2-40B4-BE49-F238E27FC236}">
                    <a16:creationId xmlns:a16="http://schemas.microsoft.com/office/drawing/2014/main" id="{7A4AFA72-6D08-0612-F4E2-DC62C9FD9FA3}"/>
                  </a:ext>
                </a:extLst>
              </p:cNvPr>
              <p:cNvSpPr/>
              <p:nvPr/>
            </p:nvSpPr>
            <p:spPr>
              <a:xfrm>
                <a:off x="6299425" y="512049"/>
                <a:ext cx="1274279" cy="393484"/>
              </a:xfrm>
              <a:prstGeom prst="round2DiagRect">
                <a:avLst/>
              </a:prstGeom>
              <a:noFill/>
              <a:ln w="19050">
                <a:solidFill>
                  <a:srgbClr val="0E4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 panose="020B0604020202020204" pitchFamily="34" charset="0"/>
                  <a:ea typeface="思源黑体 CN Bold" panose="020B0800000000000000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6C77453A-B281-B63D-0BA1-4413C121333B}"/>
                  </a:ext>
                </a:extLst>
              </p:cNvPr>
              <p:cNvSpPr txBox="1"/>
              <p:nvPr/>
            </p:nvSpPr>
            <p:spPr>
              <a:xfrm>
                <a:off x="6474446" y="569342"/>
                <a:ext cx="914400" cy="276860"/>
              </a:xfrm>
              <a:prstGeom prst="rect">
                <a:avLst/>
              </a:prstGeom>
              <a:noFill/>
            </p:spPr>
            <p:txBody>
              <a:bodyPr wrap="none" lIns="0" tIns="0" rIns="0" bIns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>
                        <a:lumMod val="50000"/>
                      </a:schemeClr>
                    </a:solidFill>
                    <a:effectLst/>
                    <a:uLnTx/>
                    <a:uFillTx/>
                    <a:latin typeface="Arial" panose="020B0604020202020204" pitchFamily="34" charset="0"/>
                    <a:ea typeface="思源黑体 CN Bold" panose="020B0800000000000000" pitchFamily="34" charset="-122"/>
                    <a:sym typeface="Arial" panose="020B0604020202020204" pitchFamily="34" charset="0"/>
                  </a:rPr>
                  <a:t>核心技术</a:t>
                </a:r>
              </a:p>
            </p:txBody>
          </p:sp>
          <p:sp>
            <p:nvSpPr>
              <p:cNvPr id="18" name="平行四边形 45">
                <a:extLst>
                  <a:ext uri="{FF2B5EF4-FFF2-40B4-BE49-F238E27FC236}">
                    <a16:creationId xmlns:a16="http://schemas.microsoft.com/office/drawing/2014/main" id="{3B21E0E2-5886-36E9-EEB4-F19B323204B1}"/>
                  </a:ext>
                </a:extLst>
              </p:cNvPr>
              <p:cNvSpPr/>
              <p:nvPr/>
            </p:nvSpPr>
            <p:spPr>
              <a:xfrm>
                <a:off x="7688801" y="503984"/>
                <a:ext cx="1274279" cy="393484"/>
              </a:xfrm>
              <a:prstGeom prst="round2DiagRect">
                <a:avLst/>
              </a:prstGeom>
              <a:noFill/>
              <a:ln>
                <a:solidFill>
                  <a:srgbClr val="0E419C"/>
                </a:solidFill>
              </a:ln>
              <a:effectLst>
                <a:outerShdw blurRad="190500" dist="127000" dir="2700000" algn="tl" rotWithShape="0">
                  <a:schemeClr val="accent2">
                    <a:lumMod val="50000"/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思源黑体 CN Bold" panose="020B0800000000000000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EE0977AE-3A4C-AC22-B73E-4DB95EFCEB37}"/>
                  </a:ext>
                </a:extLst>
              </p:cNvPr>
              <p:cNvSpPr txBox="1"/>
              <p:nvPr/>
            </p:nvSpPr>
            <p:spPr>
              <a:xfrm>
                <a:off x="7814383" y="570269"/>
                <a:ext cx="1023123" cy="281858"/>
              </a:xfrm>
              <a:prstGeom prst="rect">
                <a:avLst/>
              </a:prstGeom>
              <a:noFill/>
            </p:spPr>
            <p:txBody>
              <a:bodyPr wrap="none" lIns="0" tIns="0" rIns="0" bIns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lang="zh-CN" altLang="en-US" b="1" dirty="0">
                    <a:solidFill>
                      <a:prstClr val="black">
                        <a:lumMod val="50000"/>
                        <a:lumOff val="50000"/>
                      </a:prstClr>
                    </a:solidFill>
                    <a:ea typeface="思源黑体 CN Bold" panose="020B0800000000000000" pitchFamily="34" charset="-122"/>
                    <a:sym typeface="Arial" panose="020B0604020202020204" pitchFamily="34" charset="0"/>
                  </a:rPr>
                  <a:t>具体展示</a:t>
                </a:r>
                <a:endPara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思源黑体 CN Bold" panose="020B0800000000000000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30D60B33-0512-550F-C4F7-59D59F8853B4}"/>
                  </a:ext>
                </a:extLst>
              </p:cNvPr>
              <p:cNvSpPr txBox="1"/>
              <p:nvPr/>
            </p:nvSpPr>
            <p:spPr>
              <a:xfrm>
                <a:off x="4930887" y="549314"/>
                <a:ext cx="1136019" cy="313176"/>
              </a:xfrm>
              <a:prstGeom prst="rect">
                <a:avLst/>
              </a:prstGeom>
              <a:noFill/>
            </p:spPr>
            <p:txBody>
              <a:bodyPr wrap="none" lIns="0" tIns="0" rIns="0" bIns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lang="zh-CN" altLang="en-US" sz="2000" b="1" dirty="0">
                    <a:solidFill>
                      <a:schemeClr val="bg1"/>
                    </a:solidFill>
                    <a:latin typeface="Arial" panose="020B0604020202020204" pitchFamily="34" charset="0"/>
                    <a:ea typeface="思源黑体 CN Bold" panose="020B0800000000000000" pitchFamily="34" charset="-122"/>
                    <a:sym typeface="Arial" panose="020B0604020202020204" pitchFamily="34" charset="0"/>
                  </a:rPr>
                  <a:t>项目</a:t>
                </a:r>
                <a:r>
                  <a:rPr lang="zh-CN" altLang="en-US" sz="2000" b="1" dirty="0">
                    <a:solidFill>
                      <a:schemeClr val="bg1"/>
                    </a:solidFill>
                    <a:ea typeface="思源黑体 CN Bold" panose="020B0800000000000000" pitchFamily="34" charset="-122"/>
                    <a:sym typeface="Arial" panose="020B0604020202020204" pitchFamily="34" charset="0"/>
                  </a:rPr>
                  <a:t>背景</a:t>
                </a:r>
                <a:endPara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思源黑体 CN Bold" panose="020B0800000000000000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7" name="平行四边形 45">
                <a:extLst>
                  <a:ext uri="{FF2B5EF4-FFF2-40B4-BE49-F238E27FC236}">
                    <a16:creationId xmlns:a16="http://schemas.microsoft.com/office/drawing/2014/main" id="{DED3D453-AA37-1C9A-22A7-E0390C52EBE3}"/>
                  </a:ext>
                </a:extLst>
              </p:cNvPr>
              <p:cNvSpPr/>
              <p:nvPr/>
            </p:nvSpPr>
            <p:spPr>
              <a:xfrm>
                <a:off x="9039926" y="503984"/>
                <a:ext cx="1274279" cy="393484"/>
              </a:xfrm>
              <a:prstGeom prst="round2DiagRect">
                <a:avLst/>
              </a:prstGeom>
              <a:noFill/>
              <a:ln>
                <a:solidFill>
                  <a:srgbClr val="0E419C"/>
                </a:solidFill>
              </a:ln>
              <a:effectLst>
                <a:outerShdw blurRad="190500" dist="127000" dir="2700000" algn="tl" rotWithShape="0">
                  <a:schemeClr val="accent2">
                    <a:lumMod val="50000"/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思源黑体 CN Bold" panose="020B0800000000000000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A48D67AF-D97D-49F1-0845-9CEF72735A55}"/>
                  </a:ext>
                </a:extLst>
              </p:cNvPr>
              <p:cNvSpPr txBox="1"/>
              <p:nvPr/>
            </p:nvSpPr>
            <p:spPr>
              <a:xfrm>
                <a:off x="9165510" y="570269"/>
                <a:ext cx="1023123" cy="281858"/>
              </a:xfrm>
              <a:prstGeom prst="rect">
                <a:avLst/>
              </a:prstGeom>
              <a:noFill/>
            </p:spPr>
            <p:txBody>
              <a:bodyPr wrap="none" lIns="0" tIns="0" rIns="0" bIns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lang="zh-CN" altLang="en-US" b="1" dirty="0">
                    <a:solidFill>
                      <a:prstClr val="black">
                        <a:lumMod val="50000"/>
                        <a:lumOff val="50000"/>
                      </a:prstClr>
                    </a:solidFill>
                    <a:ea typeface="思源黑体 CN Bold" panose="020B0800000000000000" pitchFamily="34" charset="-122"/>
                    <a:sym typeface="Arial" panose="020B0604020202020204" pitchFamily="34" charset="0"/>
                  </a:rPr>
                  <a:t>项目团队</a:t>
                </a:r>
                <a:endPara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思源黑体 CN Bold" panose="020B0800000000000000" pitchFamily="34" charset="-122"/>
                  <a:sym typeface="Arial" panose="020B0604020202020204" pitchFamily="34" charset="0"/>
                </a:endParaRPr>
              </a:p>
            </p:txBody>
          </p:sp>
        </p:grpSp>
      </p:grpSp>
      <p:sp>
        <p:nvSpPr>
          <p:cNvPr id="24" name="文本框 14">
            <a:extLst>
              <a:ext uri="{FF2B5EF4-FFF2-40B4-BE49-F238E27FC236}">
                <a16:creationId xmlns:a16="http://schemas.microsoft.com/office/drawing/2014/main" id="{F9718C74-F805-D458-5D24-A2A9EF5EB2F9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544605" y="415547"/>
            <a:ext cx="1848003" cy="461643"/>
          </a:xfrm>
          <a:prstGeom prst="rect">
            <a:avLst/>
          </a:prstGeom>
          <a:noFill/>
        </p:spPr>
        <p:txBody>
          <a:bodyPr wrap="square" lIns="91417" tIns="45709" rIns="91417" bIns="45709" rtlCol="0">
            <a:spAutoFit/>
          </a:bodyPr>
          <a:lstStyle>
            <a:defPPr>
              <a:defRPr lang="zh-CN"/>
            </a:defPPr>
            <a:lvl1pPr lvl="0" algn="dist">
              <a:defRPr sz="2400" b="1">
                <a:solidFill>
                  <a:srgbClr val="0E419C"/>
                </a:solidFill>
                <a:latin typeface="微软雅黑" panose="020B0503020204020204" pitchFamily="34" charset="-122"/>
                <a:cs typeface="+mn-ea"/>
              </a:defRPr>
            </a:lvl1pPr>
          </a:lstStyle>
          <a:p>
            <a:pPr algn="ctr"/>
            <a:r>
              <a:rPr lang="zh-CN" altLang="en-US" b="0" dirty="0">
                <a:latin typeface="Arial" panose="020B0604020202020204" pitchFamily="34" charset="0"/>
                <a:ea typeface="思源黑体 CN Bold" panose="020B0800000000000000" pitchFamily="34" charset="-122"/>
                <a:sym typeface="Arial" panose="020B0604020202020204" pitchFamily="34" charset="0"/>
              </a:rPr>
              <a:t>项目背景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FD7C1457-1962-C6E6-6112-CA52E36165EB}"/>
              </a:ext>
            </a:extLst>
          </p:cNvPr>
          <p:cNvSpPr/>
          <p:nvPr/>
        </p:nvSpPr>
        <p:spPr>
          <a:xfrm>
            <a:off x="0" y="1100063"/>
            <a:ext cx="9144000" cy="724535"/>
          </a:xfrm>
          <a:prstGeom prst="rect">
            <a:avLst/>
          </a:prstGeom>
          <a:solidFill>
            <a:srgbClr val="0F46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ct val="0"/>
              </a:spcBef>
              <a:buFontTx/>
              <a:buNone/>
            </a:pP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思源黑体 CN Bold" panose="020B0800000000000000" pitchFamily="34" charset="-122"/>
                <a:cs typeface="+mn-ea"/>
                <a:sym typeface="Arial" panose="020B0604020202020204" pitchFamily="34" charset="0"/>
              </a:rPr>
              <a:t>RAG</a:t>
            </a: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思源黑体 CN Bold" panose="020B0800000000000000" pitchFamily="34" charset="-122"/>
                <a:cs typeface="+mn-ea"/>
                <a:sym typeface="Arial" panose="020B0604020202020204" pitchFamily="34" charset="0"/>
              </a:rPr>
              <a:t>在大模型中的</a:t>
            </a:r>
            <a:r>
              <a:rPr lang="zh-CN" altLang="en-US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思源黑体 CN Bold" panose="020B0800000000000000" pitchFamily="34" charset="-122"/>
                <a:cs typeface="+mn-ea"/>
                <a:sym typeface="Arial" panose="020B0604020202020204" pitchFamily="34" charset="0"/>
              </a:rPr>
              <a:t>重要性</a:t>
            </a:r>
          </a:p>
        </p:txBody>
      </p:sp>
      <p:pic>
        <p:nvPicPr>
          <p:cNvPr id="24579" name="图片 3">
            <a:extLst>
              <a:ext uri="{FF2B5EF4-FFF2-40B4-BE49-F238E27FC236}">
                <a16:creationId xmlns:a16="http://schemas.microsoft.com/office/drawing/2014/main" id="{26DFBDDD-3B02-D016-4C3A-22A17E431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778" y="4683333"/>
            <a:ext cx="2958463" cy="1641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2" descr="Neo4j是什么？-CSDN博客">
            <a:extLst>
              <a:ext uri="{FF2B5EF4-FFF2-40B4-BE49-F238E27FC236}">
                <a16:creationId xmlns:a16="http://schemas.microsoft.com/office/drawing/2014/main" id="{CC23070E-298C-5F15-3325-9AEA905DF7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605" y="5517232"/>
            <a:ext cx="1458727" cy="76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8" name="Picture 2" descr="通过增强PDF结构识别，革新检索增强生成技术(RAG)_新闻动态_长臂猿_企业应用及软件系统平台">
            <a:extLst>
              <a:ext uri="{FF2B5EF4-FFF2-40B4-BE49-F238E27FC236}">
                <a16:creationId xmlns:a16="http://schemas.microsoft.com/office/drawing/2014/main" id="{EAB05D98-CBE8-57A8-380F-21B3769315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418"/>
          <a:stretch/>
        </p:blipFill>
        <p:spPr bwMode="auto">
          <a:xfrm>
            <a:off x="6296530" y="1996124"/>
            <a:ext cx="2232248" cy="3443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图片">
            <a:extLst>
              <a:ext uri="{FF2B5EF4-FFF2-40B4-BE49-F238E27FC236}">
                <a16:creationId xmlns:a16="http://schemas.microsoft.com/office/drawing/2014/main" id="{55D2299D-1135-36BD-C4FA-D1A8F8DCDD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747" y="2175521"/>
            <a:ext cx="2787193" cy="1037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箭头: 右 21">
            <a:extLst>
              <a:ext uri="{FF2B5EF4-FFF2-40B4-BE49-F238E27FC236}">
                <a16:creationId xmlns:a16="http://schemas.microsoft.com/office/drawing/2014/main" id="{75C14D39-5A21-0637-974E-1DD7E54778DF}"/>
              </a:ext>
            </a:extLst>
          </p:cNvPr>
          <p:cNvSpPr/>
          <p:nvPr/>
        </p:nvSpPr>
        <p:spPr>
          <a:xfrm>
            <a:off x="-1751827" y="3271089"/>
            <a:ext cx="7632848" cy="1327957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23000"/>
                </a:schemeClr>
              </a:gs>
              <a:gs pos="89000">
                <a:schemeClr val="accent2">
                  <a:lumMod val="60000"/>
                  <a:lumOff val="4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zh-CN" dirty="0">
              <a:effectLst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2DC42571-E60C-BEA5-8ED7-1BB029C9BE00}"/>
              </a:ext>
            </a:extLst>
          </p:cNvPr>
          <p:cNvSpPr txBox="1"/>
          <p:nvPr/>
        </p:nvSpPr>
        <p:spPr>
          <a:xfrm>
            <a:off x="3131584" y="2246533"/>
            <a:ext cx="211258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大模型容易产生</a:t>
            </a:r>
            <a:r>
              <a:rPr lang="zh-CN" altLang="en-US" sz="3200" b="1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幻觉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1E7C3A4E-116D-E0B8-1921-D634BD909C84}"/>
              </a:ext>
            </a:extLst>
          </p:cNvPr>
          <p:cNvSpPr txBox="1"/>
          <p:nvPr/>
        </p:nvSpPr>
        <p:spPr>
          <a:xfrm>
            <a:off x="3255884" y="4942764"/>
            <a:ext cx="211258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知识图谱中数据</a:t>
            </a:r>
            <a:endParaRPr lang="en-US" altLang="zh-CN" b="1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r>
              <a:rPr lang="zh-CN" altLang="en-US" sz="3200" b="1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结构化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589E8374-0F1A-C4EF-0B49-F3060B5A794A}"/>
              </a:ext>
            </a:extLst>
          </p:cNvPr>
          <p:cNvSpPr txBox="1"/>
          <p:nvPr/>
        </p:nvSpPr>
        <p:spPr>
          <a:xfrm>
            <a:off x="5896504" y="5517232"/>
            <a:ext cx="31518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基于</a:t>
            </a:r>
            <a:r>
              <a:rPr lang="en-US" altLang="zh-CN" sz="4000" b="1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RAG</a:t>
            </a:r>
          </a:p>
          <a:p>
            <a:pPr algn="ctr"/>
            <a:r>
              <a:rPr lang="zh-CN" altLang="en-US" sz="3200" b="1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增强的大模型</a:t>
            </a:r>
          </a:p>
        </p:txBody>
      </p:sp>
      <p:pic>
        <p:nvPicPr>
          <p:cNvPr id="36" name="图片 35" descr="图标&#10;&#10;AI 生成的内容可能不正确。">
            <a:extLst>
              <a:ext uri="{FF2B5EF4-FFF2-40B4-BE49-F238E27FC236}">
                <a16:creationId xmlns:a16="http://schemas.microsoft.com/office/drawing/2014/main" id="{23D7E946-7678-DB06-DAE0-7C630DFBF94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98" y="415795"/>
            <a:ext cx="523579" cy="52155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966880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9F5EE32C-3725-35DE-219E-789919309691}"/>
              </a:ext>
            </a:extLst>
          </p:cNvPr>
          <p:cNvGrpSpPr/>
          <p:nvPr/>
        </p:nvGrpSpPr>
        <p:grpSpPr>
          <a:xfrm>
            <a:off x="0" y="341345"/>
            <a:ext cx="10274256" cy="600098"/>
            <a:chOff x="442913" y="389138"/>
            <a:chExt cx="11306175" cy="610624"/>
          </a:xfrm>
        </p:grpSpPr>
        <p:sp>
          <p:nvSpPr>
            <p:cNvPr id="3" name="任意多边形: 形状 2">
              <a:extLst>
                <a:ext uri="{FF2B5EF4-FFF2-40B4-BE49-F238E27FC236}">
                  <a16:creationId xmlns:a16="http://schemas.microsoft.com/office/drawing/2014/main" id="{D71E88AE-3E80-569C-AE62-9D387ACC9AA6}"/>
                </a:ext>
              </a:extLst>
            </p:cNvPr>
            <p:cNvSpPr/>
            <p:nvPr/>
          </p:nvSpPr>
          <p:spPr>
            <a:xfrm>
              <a:off x="3152817" y="712283"/>
              <a:ext cx="1472417" cy="219075"/>
            </a:xfrm>
            <a:custGeom>
              <a:avLst/>
              <a:gdLst>
                <a:gd name="connsiteX0" fmla="*/ 0 w 2514600"/>
                <a:gd name="connsiteY0" fmla="*/ 219075 h 219075"/>
                <a:gd name="connsiteX1" fmla="*/ 1114425 w 2514600"/>
                <a:gd name="connsiteY1" fmla="*/ 219075 h 219075"/>
                <a:gd name="connsiteX2" fmla="*/ 1381125 w 2514600"/>
                <a:gd name="connsiteY2" fmla="*/ 0 h 219075"/>
                <a:gd name="connsiteX3" fmla="*/ 2514600 w 2514600"/>
                <a:gd name="connsiteY3" fmla="*/ 0 h 219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14600" h="219075">
                  <a:moveTo>
                    <a:pt x="0" y="219075"/>
                  </a:moveTo>
                  <a:lnTo>
                    <a:pt x="1114425" y="219075"/>
                  </a:lnTo>
                  <a:lnTo>
                    <a:pt x="1381125" y="0"/>
                  </a:lnTo>
                  <a:lnTo>
                    <a:pt x="2514600" y="0"/>
                  </a:lnTo>
                </a:path>
              </a:pathLst>
            </a:custGeom>
            <a:noFill/>
            <a:ln w="19050">
              <a:gradFill>
                <a:gsLst>
                  <a:gs pos="15000">
                    <a:srgbClr val="0E419C"/>
                  </a:gs>
                  <a:gs pos="100000">
                    <a:srgbClr val="0E419C">
                      <a:alpha val="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Arial" panose="020B0604020202020204" pitchFamily="34" charset="0"/>
                <a:ea typeface="思源黑体 CN Bold" panose="020B0800000000000000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" name="任意多边形: 形状 3">
              <a:extLst>
                <a:ext uri="{FF2B5EF4-FFF2-40B4-BE49-F238E27FC236}">
                  <a16:creationId xmlns:a16="http://schemas.microsoft.com/office/drawing/2014/main" id="{29849FD0-881F-AE72-5C59-529CEF7BA1A7}"/>
                </a:ext>
              </a:extLst>
            </p:cNvPr>
            <p:cNvSpPr/>
            <p:nvPr/>
          </p:nvSpPr>
          <p:spPr>
            <a:xfrm>
              <a:off x="2443375" y="819607"/>
              <a:ext cx="1090203" cy="175993"/>
            </a:xfrm>
            <a:custGeom>
              <a:avLst/>
              <a:gdLst>
                <a:gd name="connsiteX0" fmla="*/ 0 w 2514600"/>
                <a:gd name="connsiteY0" fmla="*/ 219075 h 219075"/>
                <a:gd name="connsiteX1" fmla="*/ 1114425 w 2514600"/>
                <a:gd name="connsiteY1" fmla="*/ 219075 h 219075"/>
                <a:gd name="connsiteX2" fmla="*/ 1381125 w 2514600"/>
                <a:gd name="connsiteY2" fmla="*/ 0 h 219075"/>
                <a:gd name="connsiteX3" fmla="*/ 2514600 w 2514600"/>
                <a:gd name="connsiteY3" fmla="*/ 0 h 219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14600" h="219075">
                  <a:moveTo>
                    <a:pt x="0" y="219075"/>
                  </a:moveTo>
                  <a:lnTo>
                    <a:pt x="1114425" y="219075"/>
                  </a:lnTo>
                  <a:lnTo>
                    <a:pt x="1381125" y="0"/>
                  </a:lnTo>
                  <a:lnTo>
                    <a:pt x="2514600" y="0"/>
                  </a:lnTo>
                </a:path>
              </a:pathLst>
            </a:custGeom>
            <a:noFill/>
            <a:ln w="19050">
              <a:gradFill>
                <a:gsLst>
                  <a:gs pos="15000">
                    <a:srgbClr val="0E419C"/>
                  </a:gs>
                  <a:gs pos="100000">
                    <a:srgbClr val="0E419C">
                      <a:alpha val="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思源黑体 CN Bold" panose="020B0800000000000000" pitchFamily="34" charset="-122"/>
                <a:sym typeface="Arial" panose="020B0604020202020204" pitchFamily="34" charset="0"/>
              </a:endParaRPr>
            </a:p>
          </p:txBody>
        </p:sp>
        <p:cxnSp>
          <p:nvCxnSpPr>
            <p:cNvPr id="5" name="直接连接符 4">
              <a:extLst>
                <a:ext uri="{FF2B5EF4-FFF2-40B4-BE49-F238E27FC236}">
                  <a16:creationId xmlns:a16="http://schemas.microsoft.com/office/drawing/2014/main" id="{6B14953F-3D9C-008D-7FCD-881BB31EFC07}"/>
                </a:ext>
              </a:extLst>
            </p:cNvPr>
            <p:cNvCxnSpPr/>
            <p:nvPr/>
          </p:nvCxnSpPr>
          <p:spPr>
            <a:xfrm flipH="1">
              <a:off x="442913" y="999762"/>
              <a:ext cx="2268000" cy="0"/>
            </a:xfrm>
            <a:prstGeom prst="line">
              <a:avLst/>
            </a:prstGeom>
            <a:noFill/>
            <a:ln w="19050">
              <a:gradFill>
                <a:gsLst>
                  <a:gs pos="15000">
                    <a:srgbClr val="0E419C"/>
                  </a:gs>
                  <a:gs pos="100000">
                    <a:srgbClr val="0E419C">
                      <a:alpha val="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31D72FBA-A1B1-60ED-15EE-85E37F19EA84}"/>
                </a:ext>
              </a:extLst>
            </p:cNvPr>
            <p:cNvCxnSpPr/>
            <p:nvPr/>
          </p:nvCxnSpPr>
          <p:spPr>
            <a:xfrm flipH="1">
              <a:off x="1098520" y="444965"/>
              <a:ext cx="10650568" cy="0"/>
            </a:xfrm>
            <a:prstGeom prst="line">
              <a:avLst/>
            </a:prstGeom>
            <a:noFill/>
            <a:ln w="19050">
              <a:gradFill>
                <a:gsLst>
                  <a:gs pos="100000">
                    <a:srgbClr val="0E419C">
                      <a:alpha val="57000"/>
                    </a:srgbClr>
                  </a:gs>
                  <a:gs pos="0">
                    <a:srgbClr val="0E419C">
                      <a:alpha val="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7" name="任意多边形: 形状 6">
              <a:extLst>
                <a:ext uri="{FF2B5EF4-FFF2-40B4-BE49-F238E27FC236}">
                  <a16:creationId xmlns:a16="http://schemas.microsoft.com/office/drawing/2014/main" id="{2FEF8D9D-C645-9E7F-C7E7-7CED4481A157}"/>
                </a:ext>
              </a:extLst>
            </p:cNvPr>
            <p:cNvSpPr/>
            <p:nvPr/>
          </p:nvSpPr>
          <p:spPr>
            <a:xfrm flipH="1">
              <a:off x="4039632" y="775557"/>
              <a:ext cx="391062" cy="118704"/>
            </a:xfrm>
            <a:custGeom>
              <a:avLst/>
              <a:gdLst>
                <a:gd name="connsiteX0" fmla="*/ 77346 w 391062"/>
                <a:gd name="connsiteY0" fmla="*/ 0 h 118704"/>
                <a:gd name="connsiteX1" fmla="*/ 32766 w 391062"/>
                <a:gd name="connsiteY1" fmla="*/ 0 h 118704"/>
                <a:gd name="connsiteX2" fmla="*/ 0 w 391062"/>
                <a:gd name="connsiteY2" fmla="*/ 118704 h 118704"/>
                <a:gd name="connsiteX3" fmla="*/ 44580 w 391062"/>
                <a:gd name="connsiteY3" fmla="*/ 118704 h 118704"/>
                <a:gd name="connsiteX4" fmla="*/ 155776 w 391062"/>
                <a:gd name="connsiteY4" fmla="*/ 0 h 118704"/>
                <a:gd name="connsiteX5" fmla="*/ 111196 w 391062"/>
                <a:gd name="connsiteY5" fmla="*/ 0 h 118704"/>
                <a:gd name="connsiteX6" fmla="*/ 78430 w 391062"/>
                <a:gd name="connsiteY6" fmla="*/ 118704 h 118704"/>
                <a:gd name="connsiteX7" fmla="*/ 123010 w 391062"/>
                <a:gd name="connsiteY7" fmla="*/ 118704 h 118704"/>
                <a:gd name="connsiteX8" fmla="*/ 234206 w 391062"/>
                <a:gd name="connsiteY8" fmla="*/ 0 h 118704"/>
                <a:gd name="connsiteX9" fmla="*/ 189626 w 391062"/>
                <a:gd name="connsiteY9" fmla="*/ 0 h 118704"/>
                <a:gd name="connsiteX10" fmla="*/ 156860 w 391062"/>
                <a:gd name="connsiteY10" fmla="*/ 118704 h 118704"/>
                <a:gd name="connsiteX11" fmla="*/ 201440 w 391062"/>
                <a:gd name="connsiteY11" fmla="*/ 118704 h 118704"/>
                <a:gd name="connsiteX12" fmla="*/ 312636 w 391062"/>
                <a:gd name="connsiteY12" fmla="*/ 0 h 118704"/>
                <a:gd name="connsiteX13" fmla="*/ 268056 w 391062"/>
                <a:gd name="connsiteY13" fmla="*/ 0 h 118704"/>
                <a:gd name="connsiteX14" fmla="*/ 235290 w 391062"/>
                <a:gd name="connsiteY14" fmla="*/ 118704 h 118704"/>
                <a:gd name="connsiteX15" fmla="*/ 279870 w 391062"/>
                <a:gd name="connsiteY15" fmla="*/ 118704 h 118704"/>
                <a:gd name="connsiteX16" fmla="*/ 391062 w 391062"/>
                <a:gd name="connsiteY16" fmla="*/ 0 h 118704"/>
                <a:gd name="connsiteX17" fmla="*/ 346482 w 391062"/>
                <a:gd name="connsiteY17" fmla="*/ 0 h 118704"/>
                <a:gd name="connsiteX18" fmla="*/ 313716 w 391062"/>
                <a:gd name="connsiteY18" fmla="*/ 118704 h 118704"/>
                <a:gd name="connsiteX19" fmla="*/ 358296 w 391062"/>
                <a:gd name="connsiteY19" fmla="*/ 118704 h 118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91062" h="118704">
                  <a:moveTo>
                    <a:pt x="77346" y="0"/>
                  </a:moveTo>
                  <a:lnTo>
                    <a:pt x="32766" y="0"/>
                  </a:lnTo>
                  <a:lnTo>
                    <a:pt x="0" y="118704"/>
                  </a:lnTo>
                  <a:lnTo>
                    <a:pt x="44580" y="118704"/>
                  </a:lnTo>
                  <a:close/>
                  <a:moveTo>
                    <a:pt x="155776" y="0"/>
                  </a:moveTo>
                  <a:lnTo>
                    <a:pt x="111196" y="0"/>
                  </a:lnTo>
                  <a:lnTo>
                    <a:pt x="78430" y="118704"/>
                  </a:lnTo>
                  <a:lnTo>
                    <a:pt x="123010" y="118704"/>
                  </a:lnTo>
                  <a:close/>
                  <a:moveTo>
                    <a:pt x="234206" y="0"/>
                  </a:moveTo>
                  <a:lnTo>
                    <a:pt x="189626" y="0"/>
                  </a:lnTo>
                  <a:lnTo>
                    <a:pt x="156860" y="118704"/>
                  </a:lnTo>
                  <a:lnTo>
                    <a:pt x="201440" y="118704"/>
                  </a:lnTo>
                  <a:close/>
                  <a:moveTo>
                    <a:pt x="312636" y="0"/>
                  </a:moveTo>
                  <a:lnTo>
                    <a:pt x="268056" y="0"/>
                  </a:lnTo>
                  <a:lnTo>
                    <a:pt x="235290" y="118704"/>
                  </a:lnTo>
                  <a:lnTo>
                    <a:pt x="279870" y="118704"/>
                  </a:lnTo>
                  <a:close/>
                  <a:moveTo>
                    <a:pt x="391062" y="0"/>
                  </a:moveTo>
                  <a:lnTo>
                    <a:pt x="346482" y="0"/>
                  </a:lnTo>
                  <a:lnTo>
                    <a:pt x="313716" y="118704"/>
                  </a:lnTo>
                  <a:lnTo>
                    <a:pt x="358296" y="118704"/>
                  </a:lnTo>
                  <a:close/>
                </a:path>
              </a:pathLst>
            </a:custGeom>
            <a:gradFill flip="none" rotWithShape="1">
              <a:gsLst>
                <a:gs pos="100000">
                  <a:srgbClr val="0E419C">
                    <a:alpha val="0"/>
                  </a:srgbClr>
                </a:gs>
                <a:gs pos="0">
                  <a:srgbClr val="0E419C"/>
                </a:gs>
              </a:gsLst>
              <a:lin ang="10800000" scaled="1"/>
              <a:tileRect/>
            </a:gradFill>
            <a:ln w="6350"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Arial" panose="020B0604020202020204" pitchFamily="34" charset="0"/>
                <a:ea typeface="思源黑体 CN Bold" panose="020B0800000000000000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8" name="等腰三角形 7">
              <a:extLst>
                <a:ext uri="{FF2B5EF4-FFF2-40B4-BE49-F238E27FC236}">
                  <a16:creationId xmlns:a16="http://schemas.microsoft.com/office/drawing/2014/main" id="{C3A76D8B-53D1-3D49-09BB-53C99DD69CFF}"/>
                </a:ext>
              </a:extLst>
            </p:cNvPr>
            <p:cNvSpPr/>
            <p:nvPr/>
          </p:nvSpPr>
          <p:spPr>
            <a:xfrm rot="5400000">
              <a:off x="3494965" y="633212"/>
              <a:ext cx="430836" cy="95562"/>
            </a:xfrm>
            <a:prstGeom prst="triangle">
              <a:avLst/>
            </a:prstGeom>
            <a:gradFill>
              <a:gsLst>
                <a:gs pos="100000">
                  <a:srgbClr val="0E419C">
                    <a:alpha val="0"/>
                  </a:srgbClr>
                </a:gs>
                <a:gs pos="0">
                  <a:srgbClr val="0E419C">
                    <a:alpha val="24000"/>
                  </a:srgbClr>
                </a:gs>
              </a:gsLst>
              <a:lin ang="5400000" scaled="1"/>
            </a:gradFill>
            <a:ln w="6350" cap="rnd">
              <a:gradFill>
                <a:gsLst>
                  <a:gs pos="76000">
                    <a:srgbClr val="0E419C">
                      <a:alpha val="0"/>
                    </a:srgbClr>
                  </a:gs>
                  <a:gs pos="0">
                    <a:srgbClr val="0E419C"/>
                  </a:gs>
                </a:gsLst>
                <a:lin ang="5400000" scaled="1"/>
              </a:gra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Arial" panose="020B0604020202020204" pitchFamily="34" charset="0"/>
                <a:ea typeface="思源黑体 CN Bold" panose="020B0800000000000000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9" name="等腰三角形 8">
              <a:extLst>
                <a:ext uri="{FF2B5EF4-FFF2-40B4-BE49-F238E27FC236}">
                  <a16:creationId xmlns:a16="http://schemas.microsoft.com/office/drawing/2014/main" id="{C96A88CE-1FCF-7228-544B-DBC232B283B8}"/>
                </a:ext>
              </a:extLst>
            </p:cNvPr>
            <p:cNvSpPr/>
            <p:nvPr/>
          </p:nvSpPr>
          <p:spPr>
            <a:xfrm rot="5400000">
              <a:off x="3399429" y="633212"/>
              <a:ext cx="430836" cy="95562"/>
            </a:xfrm>
            <a:prstGeom prst="triangle">
              <a:avLst/>
            </a:prstGeom>
            <a:gradFill>
              <a:gsLst>
                <a:gs pos="100000">
                  <a:srgbClr val="0E419C">
                    <a:alpha val="0"/>
                  </a:srgbClr>
                </a:gs>
                <a:gs pos="0">
                  <a:srgbClr val="0E419C">
                    <a:alpha val="24000"/>
                  </a:srgbClr>
                </a:gs>
              </a:gsLst>
              <a:lin ang="5400000" scaled="1"/>
            </a:gradFill>
            <a:ln w="6350" cap="rnd">
              <a:gradFill>
                <a:gsLst>
                  <a:gs pos="76000">
                    <a:srgbClr val="0E419C">
                      <a:alpha val="0"/>
                    </a:srgbClr>
                  </a:gs>
                  <a:gs pos="0">
                    <a:srgbClr val="0E419C"/>
                  </a:gs>
                </a:gsLst>
                <a:lin ang="5400000" scaled="1"/>
              </a:gra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思源黑体 CN Bold" panose="020B0800000000000000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0" name="梯形 9">
              <a:extLst>
                <a:ext uri="{FF2B5EF4-FFF2-40B4-BE49-F238E27FC236}">
                  <a16:creationId xmlns:a16="http://schemas.microsoft.com/office/drawing/2014/main" id="{19E2D619-75D1-C918-7811-7A8BA62D57E4}"/>
                </a:ext>
              </a:extLst>
            </p:cNvPr>
            <p:cNvSpPr/>
            <p:nvPr/>
          </p:nvSpPr>
          <p:spPr>
            <a:xfrm>
              <a:off x="447679" y="389138"/>
              <a:ext cx="282130" cy="50339"/>
            </a:xfrm>
            <a:prstGeom prst="trapezoid">
              <a:avLst>
                <a:gd name="adj" fmla="val 79389"/>
              </a:avLst>
            </a:prstGeom>
            <a:solidFill>
              <a:srgbClr val="0E419C"/>
            </a:solidFill>
            <a:ln w="19050">
              <a:solidFill>
                <a:srgbClr val="0E41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思源黑体 CN Bold" panose="020B0800000000000000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1" name="任意多边形: 形状 10">
              <a:extLst>
                <a:ext uri="{FF2B5EF4-FFF2-40B4-BE49-F238E27FC236}">
                  <a16:creationId xmlns:a16="http://schemas.microsoft.com/office/drawing/2014/main" id="{409F40D2-E7A4-AF50-C91A-C71F1200772C}"/>
                </a:ext>
              </a:extLst>
            </p:cNvPr>
            <p:cNvSpPr/>
            <p:nvPr/>
          </p:nvSpPr>
          <p:spPr>
            <a:xfrm>
              <a:off x="944140" y="389138"/>
              <a:ext cx="64500" cy="50339"/>
            </a:xfrm>
            <a:custGeom>
              <a:avLst/>
              <a:gdLst>
                <a:gd name="connsiteX0" fmla="*/ 0 w 73609"/>
                <a:gd name="connsiteY0" fmla="*/ 0 h 50339"/>
                <a:gd name="connsiteX1" fmla="*/ 33645 w 73609"/>
                <a:gd name="connsiteY1" fmla="*/ 0 h 50339"/>
                <a:gd name="connsiteX2" fmla="*/ 73609 w 73609"/>
                <a:gd name="connsiteY2" fmla="*/ 50339 h 50339"/>
                <a:gd name="connsiteX3" fmla="*/ 39964 w 73609"/>
                <a:gd name="connsiteY3" fmla="*/ 50339 h 50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609" h="50339">
                  <a:moveTo>
                    <a:pt x="0" y="0"/>
                  </a:moveTo>
                  <a:lnTo>
                    <a:pt x="33645" y="0"/>
                  </a:lnTo>
                  <a:lnTo>
                    <a:pt x="73609" y="50339"/>
                  </a:lnTo>
                  <a:lnTo>
                    <a:pt x="39964" y="50339"/>
                  </a:lnTo>
                  <a:close/>
                </a:path>
              </a:pathLst>
            </a:custGeom>
            <a:solidFill>
              <a:srgbClr val="0E419C"/>
            </a:solidFill>
            <a:ln w="19050">
              <a:solidFill>
                <a:srgbClr val="0E41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思源黑体 CN Bold" panose="020B0800000000000000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2" name="任意多边形: 形状 11">
              <a:extLst>
                <a:ext uri="{FF2B5EF4-FFF2-40B4-BE49-F238E27FC236}">
                  <a16:creationId xmlns:a16="http://schemas.microsoft.com/office/drawing/2014/main" id="{263193F2-CEE8-465E-2B4E-F53C3AB7AAE6}"/>
                </a:ext>
              </a:extLst>
            </p:cNvPr>
            <p:cNvSpPr/>
            <p:nvPr/>
          </p:nvSpPr>
          <p:spPr>
            <a:xfrm>
              <a:off x="886692" y="389138"/>
              <a:ext cx="64500" cy="50339"/>
            </a:xfrm>
            <a:custGeom>
              <a:avLst/>
              <a:gdLst>
                <a:gd name="connsiteX0" fmla="*/ 0 w 73609"/>
                <a:gd name="connsiteY0" fmla="*/ 0 h 50339"/>
                <a:gd name="connsiteX1" fmla="*/ 33645 w 73609"/>
                <a:gd name="connsiteY1" fmla="*/ 0 h 50339"/>
                <a:gd name="connsiteX2" fmla="*/ 73609 w 73609"/>
                <a:gd name="connsiteY2" fmla="*/ 50339 h 50339"/>
                <a:gd name="connsiteX3" fmla="*/ 39964 w 73609"/>
                <a:gd name="connsiteY3" fmla="*/ 50339 h 50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609" h="50339">
                  <a:moveTo>
                    <a:pt x="0" y="0"/>
                  </a:moveTo>
                  <a:lnTo>
                    <a:pt x="33645" y="0"/>
                  </a:lnTo>
                  <a:lnTo>
                    <a:pt x="73609" y="50339"/>
                  </a:lnTo>
                  <a:lnTo>
                    <a:pt x="39964" y="50339"/>
                  </a:lnTo>
                  <a:close/>
                </a:path>
              </a:pathLst>
            </a:custGeom>
            <a:solidFill>
              <a:srgbClr val="0E419C"/>
            </a:solidFill>
            <a:ln w="19050">
              <a:solidFill>
                <a:srgbClr val="0E41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思源黑体 CN Bold" panose="020B0800000000000000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3" name="任意多边形: 形状 12">
              <a:extLst>
                <a:ext uri="{FF2B5EF4-FFF2-40B4-BE49-F238E27FC236}">
                  <a16:creationId xmlns:a16="http://schemas.microsoft.com/office/drawing/2014/main" id="{26FAEDA9-8959-A8C6-7671-C1C2C23FCC88}"/>
                </a:ext>
              </a:extLst>
            </p:cNvPr>
            <p:cNvSpPr/>
            <p:nvPr/>
          </p:nvSpPr>
          <p:spPr>
            <a:xfrm>
              <a:off x="828077" y="389138"/>
              <a:ext cx="64500" cy="50339"/>
            </a:xfrm>
            <a:custGeom>
              <a:avLst/>
              <a:gdLst>
                <a:gd name="connsiteX0" fmla="*/ 0 w 73609"/>
                <a:gd name="connsiteY0" fmla="*/ 0 h 50339"/>
                <a:gd name="connsiteX1" fmla="*/ 33645 w 73609"/>
                <a:gd name="connsiteY1" fmla="*/ 0 h 50339"/>
                <a:gd name="connsiteX2" fmla="*/ 73609 w 73609"/>
                <a:gd name="connsiteY2" fmla="*/ 50339 h 50339"/>
                <a:gd name="connsiteX3" fmla="*/ 39964 w 73609"/>
                <a:gd name="connsiteY3" fmla="*/ 50339 h 50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609" h="50339">
                  <a:moveTo>
                    <a:pt x="0" y="0"/>
                  </a:moveTo>
                  <a:lnTo>
                    <a:pt x="33645" y="0"/>
                  </a:lnTo>
                  <a:lnTo>
                    <a:pt x="73609" y="50339"/>
                  </a:lnTo>
                  <a:lnTo>
                    <a:pt x="39964" y="50339"/>
                  </a:lnTo>
                  <a:close/>
                </a:path>
              </a:pathLst>
            </a:custGeom>
            <a:solidFill>
              <a:srgbClr val="0E419C"/>
            </a:solidFill>
            <a:ln w="19050">
              <a:solidFill>
                <a:srgbClr val="0E41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思源黑体 CN Bold" panose="020B0800000000000000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4" name="任意多边形: 形状 13">
              <a:extLst>
                <a:ext uri="{FF2B5EF4-FFF2-40B4-BE49-F238E27FC236}">
                  <a16:creationId xmlns:a16="http://schemas.microsoft.com/office/drawing/2014/main" id="{7A9CB66F-304C-BC75-F239-14BDF1CFEBC5}"/>
                </a:ext>
              </a:extLst>
            </p:cNvPr>
            <p:cNvSpPr/>
            <p:nvPr/>
          </p:nvSpPr>
          <p:spPr>
            <a:xfrm>
              <a:off x="769462" y="389138"/>
              <a:ext cx="64500" cy="50339"/>
            </a:xfrm>
            <a:custGeom>
              <a:avLst/>
              <a:gdLst>
                <a:gd name="connsiteX0" fmla="*/ 0 w 73609"/>
                <a:gd name="connsiteY0" fmla="*/ 0 h 50339"/>
                <a:gd name="connsiteX1" fmla="*/ 33645 w 73609"/>
                <a:gd name="connsiteY1" fmla="*/ 0 h 50339"/>
                <a:gd name="connsiteX2" fmla="*/ 73609 w 73609"/>
                <a:gd name="connsiteY2" fmla="*/ 50339 h 50339"/>
                <a:gd name="connsiteX3" fmla="*/ 39964 w 73609"/>
                <a:gd name="connsiteY3" fmla="*/ 50339 h 50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609" h="50339">
                  <a:moveTo>
                    <a:pt x="0" y="0"/>
                  </a:moveTo>
                  <a:lnTo>
                    <a:pt x="33645" y="0"/>
                  </a:lnTo>
                  <a:lnTo>
                    <a:pt x="73609" y="50339"/>
                  </a:lnTo>
                  <a:lnTo>
                    <a:pt x="39964" y="50339"/>
                  </a:lnTo>
                  <a:close/>
                </a:path>
              </a:pathLst>
            </a:custGeom>
            <a:solidFill>
              <a:srgbClr val="0E419C"/>
            </a:solidFill>
            <a:ln w="19050">
              <a:solidFill>
                <a:srgbClr val="0E41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思源黑体 CN Bold" panose="020B0800000000000000" pitchFamily="34" charset="-122"/>
                <a:sym typeface="Arial" panose="020B0604020202020204" pitchFamily="34" charset="0"/>
              </a:endParaRPr>
            </a:p>
          </p:txBody>
        </p: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6ABC2C23-54E6-30CA-BC94-B8D43D4D4720}"/>
                </a:ext>
              </a:extLst>
            </p:cNvPr>
            <p:cNvGrpSpPr/>
            <p:nvPr/>
          </p:nvGrpSpPr>
          <p:grpSpPr>
            <a:xfrm>
              <a:off x="4901831" y="503984"/>
              <a:ext cx="5412374" cy="414000"/>
              <a:chOff x="4901831" y="503984"/>
              <a:chExt cx="5412374" cy="414000"/>
            </a:xfrm>
          </p:grpSpPr>
          <p:sp>
            <p:nvSpPr>
              <p:cNvPr id="18" name="平行四边形 45">
                <a:extLst>
                  <a:ext uri="{FF2B5EF4-FFF2-40B4-BE49-F238E27FC236}">
                    <a16:creationId xmlns:a16="http://schemas.microsoft.com/office/drawing/2014/main" id="{F5910CDE-603B-CD43-D594-8BF682B4EB78}"/>
                  </a:ext>
                </a:extLst>
              </p:cNvPr>
              <p:cNvSpPr/>
              <p:nvPr/>
            </p:nvSpPr>
            <p:spPr>
              <a:xfrm>
                <a:off x="7688801" y="503984"/>
                <a:ext cx="1274279" cy="393484"/>
              </a:xfrm>
              <a:prstGeom prst="round2DiagRect">
                <a:avLst/>
              </a:prstGeom>
              <a:noFill/>
              <a:ln>
                <a:solidFill>
                  <a:srgbClr val="0E419C"/>
                </a:solidFill>
              </a:ln>
              <a:effectLst>
                <a:outerShdw blurRad="190500" dist="127000" dir="2700000" algn="tl" rotWithShape="0">
                  <a:schemeClr val="accent2">
                    <a:lumMod val="50000"/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思源黑体 CN Bold" panose="020B0800000000000000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B8CB02A5-799C-D8D6-45D7-60FD12F1B891}"/>
                  </a:ext>
                </a:extLst>
              </p:cNvPr>
              <p:cNvSpPr txBox="1"/>
              <p:nvPr/>
            </p:nvSpPr>
            <p:spPr>
              <a:xfrm>
                <a:off x="7814384" y="570269"/>
                <a:ext cx="1023123" cy="281858"/>
              </a:xfrm>
              <a:prstGeom prst="rect">
                <a:avLst/>
              </a:prstGeom>
              <a:noFill/>
            </p:spPr>
            <p:txBody>
              <a:bodyPr wrap="none" lIns="0" tIns="0" rIns="0" bIns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lang="zh-CN" altLang="en-US" b="1" dirty="0">
                    <a:solidFill>
                      <a:prstClr val="black">
                        <a:lumMod val="50000"/>
                        <a:lumOff val="50000"/>
                      </a:prstClr>
                    </a:solidFill>
                    <a:ea typeface="思源黑体 CN Bold" panose="020B0800000000000000" pitchFamily="34" charset="-122"/>
                    <a:sym typeface="Arial" panose="020B0604020202020204" pitchFamily="34" charset="0"/>
                  </a:rPr>
                  <a:t>具体展示</a:t>
                </a:r>
                <a:endPara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思源黑体 CN Bold" panose="020B0800000000000000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2" name="平行四边形 47">
                <a:extLst>
                  <a:ext uri="{FF2B5EF4-FFF2-40B4-BE49-F238E27FC236}">
                    <a16:creationId xmlns:a16="http://schemas.microsoft.com/office/drawing/2014/main" id="{6FB6C472-2C1D-B1F6-FADB-CDE138313B77}"/>
                  </a:ext>
                </a:extLst>
              </p:cNvPr>
              <p:cNvSpPr/>
              <p:nvPr/>
            </p:nvSpPr>
            <p:spPr>
              <a:xfrm>
                <a:off x="4901831" y="524500"/>
                <a:ext cx="1274279" cy="393484"/>
              </a:xfrm>
              <a:prstGeom prst="round2DiagRect">
                <a:avLst/>
              </a:prstGeom>
              <a:noFill/>
              <a:ln>
                <a:solidFill>
                  <a:srgbClr val="0E419C"/>
                </a:solidFill>
              </a:ln>
              <a:effectLst>
                <a:outerShdw blurRad="190500" dist="127000" dir="2700000" algn="tl" rotWithShape="0">
                  <a:schemeClr val="accent2">
                    <a:lumMod val="50000"/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思源黑体 CN Bold" panose="020B0800000000000000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324D3860-CA2F-4503-9DAE-98E020A66AF6}"/>
                  </a:ext>
                </a:extLst>
              </p:cNvPr>
              <p:cNvSpPr txBox="1"/>
              <p:nvPr/>
            </p:nvSpPr>
            <p:spPr>
              <a:xfrm>
                <a:off x="5077305" y="589319"/>
                <a:ext cx="923331" cy="276999"/>
              </a:xfrm>
              <a:prstGeom prst="rect">
                <a:avLst/>
              </a:prstGeom>
              <a:noFill/>
            </p:spPr>
            <p:txBody>
              <a:bodyPr wrap="none" lIns="0" tIns="0" rIns="0" bIns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50000"/>
                        <a:lumOff val="50000"/>
                      </a:prstClr>
                    </a:solidFill>
                    <a:effectLst/>
                    <a:uLnTx/>
                    <a:uFillTx/>
                    <a:latin typeface="Arial" panose="020B0604020202020204" pitchFamily="34" charset="0"/>
                    <a:ea typeface="思源黑体 CN Bold" panose="020B0800000000000000" pitchFamily="34" charset="-122"/>
                    <a:sym typeface="Arial" panose="020B0604020202020204" pitchFamily="34" charset="0"/>
                  </a:rPr>
                  <a:t>项目</a:t>
                </a:r>
                <a:r>
                  <a:rPr lang="zh-CN" altLang="en-US" b="1" dirty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Arial" panose="020B0604020202020204" pitchFamily="34" charset="0"/>
                    <a:ea typeface="思源黑体 CN Bold" panose="020B0800000000000000" pitchFamily="34" charset="-122"/>
                    <a:sym typeface="Arial" panose="020B0604020202020204" pitchFamily="34" charset="0"/>
                  </a:rPr>
                  <a:t>背景</a:t>
                </a:r>
                <a:endPara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思源黑体 CN Bold" panose="020B0800000000000000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5" name="平行四边形 46">
                <a:extLst>
                  <a:ext uri="{FF2B5EF4-FFF2-40B4-BE49-F238E27FC236}">
                    <a16:creationId xmlns:a16="http://schemas.microsoft.com/office/drawing/2014/main" id="{FF3F1230-7D97-C991-5D4C-8A3E6CEA9055}"/>
                  </a:ext>
                </a:extLst>
              </p:cNvPr>
              <p:cNvSpPr/>
              <p:nvPr/>
            </p:nvSpPr>
            <p:spPr>
              <a:xfrm>
                <a:off x="6318985" y="503984"/>
                <a:ext cx="1274280" cy="393484"/>
              </a:xfrm>
              <a:prstGeom prst="round2DiagRect">
                <a:avLst/>
              </a:prstGeom>
              <a:solidFill>
                <a:srgbClr val="0E419C"/>
              </a:solidFill>
              <a:ln>
                <a:solidFill>
                  <a:srgbClr val="0E419C"/>
                </a:solidFill>
              </a:ln>
              <a:effectLst>
                <a:outerShdw blurRad="190500" dist="127000" dir="2700000" algn="tl" rotWithShape="0">
                  <a:schemeClr val="accent2">
                    <a:lumMod val="50000"/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思源黑体 CN Bold" panose="020B0800000000000000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74DDF847-DC21-4B65-96A7-E3BC2C9F5526}"/>
                  </a:ext>
                </a:extLst>
              </p:cNvPr>
              <p:cNvSpPr txBox="1"/>
              <p:nvPr/>
            </p:nvSpPr>
            <p:spPr>
              <a:xfrm>
                <a:off x="6388116" y="549314"/>
                <a:ext cx="1136019" cy="313176"/>
              </a:xfrm>
              <a:prstGeom prst="rect">
                <a:avLst/>
              </a:prstGeom>
              <a:noFill/>
            </p:spPr>
            <p:txBody>
              <a:bodyPr wrap="none" lIns="0" tIns="0" rIns="0" bIns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lang="zh-CN" altLang="en-US" sz="2000" b="1" dirty="0">
                    <a:solidFill>
                      <a:schemeClr val="bg1"/>
                    </a:solidFill>
                    <a:latin typeface="Arial" panose="020B0604020202020204" pitchFamily="34" charset="0"/>
                    <a:ea typeface="思源黑体 CN Bold" panose="020B0800000000000000" pitchFamily="34" charset="-122"/>
                    <a:sym typeface="Arial" panose="020B0604020202020204" pitchFamily="34" charset="0"/>
                  </a:rPr>
                  <a:t>核心技术</a:t>
                </a:r>
                <a:endPara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思源黑体 CN Bold" panose="020B0800000000000000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7" name="平行四边形 45">
                <a:extLst>
                  <a:ext uri="{FF2B5EF4-FFF2-40B4-BE49-F238E27FC236}">
                    <a16:creationId xmlns:a16="http://schemas.microsoft.com/office/drawing/2014/main" id="{4FA47C8D-87F3-A930-D9BC-F7776F8FC1C4}"/>
                  </a:ext>
                </a:extLst>
              </p:cNvPr>
              <p:cNvSpPr/>
              <p:nvPr/>
            </p:nvSpPr>
            <p:spPr>
              <a:xfrm>
                <a:off x="9039926" y="503984"/>
                <a:ext cx="1274279" cy="393484"/>
              </a:xfrm>
              <a:prstGeom prst="round2DiagRect">
                <a:avLst/>
              </a:prstGeom>
              <a:noFill/>
              <a:ln>
                <a:solidFill>
                  <a:srgbClr val="0E419C"/>
                </a:solidFill>
              </a:ln>
              <a:effectLst>
                <a:outerShdw blurRad="190500" dist="127000" dir="2700000" algn="tl" rotWithShape="0">
                  <a:schemeClr val="accent2">
                    <a:lumMod val="50000"/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思源黑体 CN Bold" panose="020B0800000000000000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868F0A79-7821-2B4C-561F-BDF18E658D65}"/>
                  </a:ext>
                </a:extLst>
              </p:cNvPr>
              <p:cNvSpPr txBox="1"/>
              <p:nvPr/>
            </p:nvSpPr>
            <p:spPr>
              <a:xfrm>
                <a:off x="9165510" y="570269"/>
                <a:ext cx="1023123" cy="281858"/>
              </a:xfrm>
              <a:prstGeom prst="rect">
                <a:avLst/>
              </a:prstGeom>
              <a:noFill/>
            </p:spPr>
            <p:txBody>
              <a:bodyPr wrap="none" lIns="0" tIns="0" rIns="0" bIns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lang="zh-CN" altLang="en-US" b="1" dirty="0">
                    <a:solidFill>
                      <a:prstClr val="black">
                        <a:lumMod val="50000"/>
                        <a:lumOff val="50000"/>
                      </a:prstClr>
                    </a:solidFill>
                    <a:ea typeface="思源黑体 CN Bold" panose="020B0800000000000000" pitchFamily="34" charset="-122"/>
                    <a:sym typeface="Arial" panose="020B0604020202020204" pitchFamily="34" charset="0"/>
                  </a:rPr>
                  <a:t>团队成员</a:t>
                </a:r>
                <a:endPara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思源黑体 CN Bold" panose="020B0800000000000000" pitchFamily="34" charset="-122"/>
                  <a:sym typeface="Arial" panose="020B0604020202020204" pitchFamily="34" charset="0"/>
                </a:endParaRPr>
              </a:p>
            </p:txBody>
          </p:sp>
        </p:grpSp>
      </p:grpSp>
      <p:sp>
        <p:nvSpPr>
          <p:cNvPr id="24" name="文本框 14">
            <a:extLst>
              <a:ext uri="{FF2B5EF4-FFF2-40B4-BE49-F238E27FC236}">
                <a16:creationId xmlns:a16="http://schemas.microsoft.com/office/drawing/2014/main" id="{C2601B34-0D96-91BF-059B-8D83E0CCE6BB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544605" y="415547"/>
            <a:ext cx="1848003" cy="461643"/>
          </a:xfrm>
          <a:prstGeom prst="rect">
            <a:avLst/>
          </a:prstGeom>
          <a:noFill/>
        </p:spPr>
        <p:txBody>
          <a:bodyPr wrap="square" lIns="91417" tIns="45709" rIns="91417" bIns="45709" rtlCol="0">
            <a:spAutoFit/>
          </a:bodyPr>
          <a:lstStyle>
            <a:defPPr>
              <a:defRPr lang="zh-CN"/>
            </a:defPPr>
            <a:lvl1pPr lvl="0" algn="dist">
              <a:defRPr sz="2400" b="1">
                <a:solidFill>
                  <a:srgbClr val="0E419C"/>
                </a:solidFill>
                <a:latin typeface="微软雅黑" panose="020B0503020204020204" pitchFamily="34" charset="-122"/>
                <a:cs typeface="+mn-ea"/>
              </a:defRPr>
            </a:lvl1pPr>
          </a:lstStyle>
          <a:p>
            <a:pPr algn="ctr"/>
            <a:r>
              <a:rPr lang="zh-CN" altLang="en-US" b="0" dirty="0">
                <a:latin typeface="Arial" panose="020B0604020202020204" pitchFamily="34" charset="0"/>
                <a:ea typeface="思源黑体 CN Bold" panose="020B0800000000000000" pitchFamily="34" charset="-122"/>
                <a:sym typeface="Arial" panose="020B0604020202020204" pitchFamily="34" charset="0"/>
              </a:rPr>
              <a:t>核心技术</a:t>
            </a:r>
          </a:p>
        </p:txBody>
      </p:sp>
      <p:pic>
        <p:nvPicPr>
          <p:cNvPr id="29" name="图片 28" descr="图标&#10;&#10;AI 生成的内容可能不正确。">
            <a:extLst>
              <a:ext uri="{FF2B5EF4-FFF2-40B4-BE49-F238E27FC236}">
                <a16:creationId xmlns:a16="http://schemas.microsoft.com/office/drawing/2014/main" id="{BB4E5BA2-AFB7-25A9-1703-6625C426C42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98" y="415795"/>
            <a:ext cx="523579" cy="521558"/>
          </a:xfrm>
          <a:prstGeom prst="rect">
            <a:avLst/>
          </a:prstGeom>
        </p:spPr>
      </p:pic>
      <p:pic>
        <p:nvPicPr>
          <p:cNvPr id="1026" name="Picture 2" descr="🎉🎉Vue 3 + Element Plus + Vite 2 的后台管理系统开源啦🎉🎉__Vue.js__Element - VueClub">
            <a:extLst>
              <a:ext uri="{FF2B5EF4-FFF2-40B4-BE49-F238E27FC236}">
                <a16:creationId xmlns:a16="http://schemas.microsoft.com/office/drawing/2014/main" id="{17884B71-BF17-A49D-9CB2-2B4AAD7F2E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979693"/>
            <a:ext cx="1493747" cy="1543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lask介绍 - sewen - 博客园">
            <a:extLst>
              <a:ext uri="{FF2B5EF4-FFF2-40B4-BE49-F238E27FC236}">
                <a16:creationId xmlns:a16="http://schemas.microsoft.com/office/drawing/2014/main" id="{567AD25A-A909-7F5C-6DD9-7C088F5A46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86" r="21379"/>
          <a:stretch/>
        </p:blipFill>
        <p:spPr bwMode="auto">
          <a:xfrm>
            <a:off x="4427984" y="1353143"/>
            <a:ext cx="2339009" cy="919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MySQL数据库入门超详解（一）_mysql数据库入门讲解-CSDN博客">
            <a:extLst>
              <a:ext uri="{FF2B5EF4-FFF2-40B4-BE49-F238E27FC236}">
                <a16:creationId xmlns:a16="http://schemas.microsoft.com/office/drawing/2014/main" id="{5567EDEB-EF87-E049-C4FE-BE1C5937A8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011" y="4020205"/>
            <a:ext cx="1787352" cy="1217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Arch Meetup#7- Milvus 新征程，拥抱云原生的 Milvus v2.0">
            <a:extLst>
              <a:ext uri="{FF2B5EF4-FFF2-40B4-BE49-F238E27FC236}">
                <a16:creationId xmlns:a16="http://schemas.microsoft.com/office/drawing/2014/main" id="{0DB57789-EAB3-ED9F-7312-18505E2366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2308" y="3952789"/>
            <a:ext cx="1468613" cy="1468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为什么要用docker_为什么要使用docker容器化部署-CSDN博客">
            <a:extLst>
              <a:ext uri="{FF2B5EF4-FFF2-40B4-BE49-F238E27FC236}">
                <a16:creationId xmlns:a16="http://schemas.microsoft.com/office/drawing/2014/main" id="{DD317B0E-1E22-C380-DA4B-37A04AA8A7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clrChange>
              <a:clrFrom>
                <a:srgbClr val="EFF8FF"/>
              </a:clrFrom>
              <a:clrTo>
                <a:srgbClr val="EFF8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48" t="11339" r="24617" b="15171"/>
          <a:stretch/>
        </p:blipFill>
        <p:spPr bwMode="auto">
          <a:xfrm>
            <a:off x="3049568" y="3917091"/>
            <a:ext cx="1655928" cy="1412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文本框 31">
            <a:extLst>
              <a:ext uri="{FF2B5EF4-FFF2-40B4-BE49-F238E27FC236}">
                <a16:creationId xmlns:a16="http://schemas.microsoft.com/office/drawing/2014/main" id="{63DD0388-D168-9B14-7278-271928C9DCDC}"/>
              </a:ext>
            </a:extLst>
          </p:cNvPr>
          <p:cNvSpPr txBox="1"/>
          <p:nvPr/>
        </p:nvSpPr>
        <p:spPr>
          <a:xfrm>
            <a:off x="42903" y="2523377"/>
            <a:ext cx="37576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 rtl="0" eaLnBrk="1" fontAlgn="base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b="1" dirty="0" err="1">
                <a:ea typeface="微软雅黑" panose="020B0503020204020204" pitchFamily="34" charset="-122"/>
                <a:cs typeface="+mn-ea"/>
              </a:rPr>
              <a:t>基于VueRouter实现动态路由，Pinia管理全局状态</a:t>
            </a:r>
            <a:r>
              <a:rPr lang="en-US" altLang="zh-CN" b="1" dirty="0">
                <a:ea typeface="微软雅黑" panose="020B0503020204020204" pitchFamily="34" charset="-122"/>
                <a:cs typeface="+mn-ea"/>
              </a:rPr>
              <a:t>。</a:t>
            </a:r>
            <a:endParaRPr lang="zh-CN" altLang="zh-CN" b="1" dirty="0">
              <a:ea typeface="微软雅黑" panose="020B0503020204020204" pitchFamily="34" charset="-122"/>
              <a:cs typeface="+mn-ea"/>
            </a:endParaRPr>
          </a:p>
          <a:p>
            <a:pPr marL="0" indent="0" algn="ctr" rtl="0" eaLnBrk="1" fontAlgn="base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b="1" dirty="0" err="1">
                <a:ea typeface="微软雅黑" panose="020B0503020204020204" pitchFamily="34" charset="-122"/>
                <a:cs typeface="+mn-ea"/>
              </a:rPr>
              <a:t>采用Axios与后端API交互</a:t>
            </a:r>
            <a:endParaRPr lang="en-US" altLang="zh-CN" b="1" dirty="0">
              <a:ea typeface="微软雅黑" panose="020B0503020204020204" pitchFamily="34" charset="-122"/>
              <a:cs typeface="+mn-ea"/>
            </a:endParaRPr>
          </a:p>
          <a:p>
            <a:pPr marL="0" indent="0" algn="ctr" rtl="0" eaLnBrk="1" fontAlgn="base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b="1" dirty="0">
                <a:ea typeface="微软雅黑" panose="020B0503020204020204" pitchFamily="34" charset="-122"/>
                <a:cs typeface="+mn-ea"/>
              </a:rPr>
              <a:t>（</a:t>
            </a:r>
            <a:r>
              <a:rPr lang="en-US" altLang="zh-CN" b="1" dirty="0" err="1">
                <a:ea typeface="微软雅黑" panose="020B0503020204020204" pitchFamily="34" charset="-122"/>
                <a:cs typeface="+mn-ea"/>
              </a:rPr>
              <a:t>需配置CORS支持</a:t>
            </a:r>
            <a:r>
              <a:rPr lang="en-US" altLang="zh-CN" b="1" dirty="0">
                <a:ea typeface="微软雅黑" panose="020B0503020204020204" pitchFamily="34" charset="-122"/>
                <a:cs typeface="+mn-ea"/>
              </a:rPr>
              <a:t>）</a:t>
            </a:r>
            <a:endParaRPr lang="zh-CN" altLang="zh-CN" b="1" dirty="0"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E3230A65-2611-1C00-331F-B2196D40662C}"/>
              </a:ext>
            </a:extLst>
          </p:cNvPr>
          <p:cNvSpPr txBox="1"/>
          <p:nvPr/>
        </p:nvSpPr>
        <p:spPr>
          <a:xfrm>
            <a:off x="4054665" y="2523377"/>
            <a:ext cx="37576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 rtl="0" eaLnBrk="1" fontAlgn="base" latinLnBrk="0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b="1" dirty="0">
                <a:ea typeface="微软雅黑" panose="020B0503020204020204" pitchFamily="34" charset="-122"/>
                <a:cs typeface="+mn-ea"/>
              </a:rPr>
              <a:t>利用</a:t>
            </a:r>
            <a:r>
              <a:rPr lang="en-US" altLang="zh-CN" b="1" dirty="0">
                <a:ea typeface="微软雅黑" panose="020B0503020204020204" pitchFamily="34" charset="-122"/>
                <a:cs typeface="+mn-ea"/>
              </a:rPr>
              <a:t>Flask</a:t>
            </a:r>
            <a:r>
              <a:rPr lang="zh-CN" altLang="en-US" b="1" dirty="0">
                <a:ea typeface="微软雅黑" panose="020B0503020204020204" pitchFamily="34" charset="-122"/>
                <a:cs typeface="+mn-ea"/>
              </a:rPr>
              <a:t>实现后端路由管理</a:t>
            </a:r>
            <a:endParaRPr lang="en-US" altLang="zh-CN" b="1" dirty="0">
              <a:ea typeface="微软雅黑" panose="020B0503020204020204" pitchFamily="34" charset="-122"/>
              <a:cs typeface="+mn-ea"/>
            </a:endParaRPr>
          </a:p>
          <a:p>
            <a:pPr marL="0" indent="0" algn="ctr" rtl="0" eaLnBrk="1" fontAlgn="base" latinLnBrk="0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b="1" dirty="0">
                <a:ea typeface="微软雅黑" panose="020B0503020204020204" pitchFamily="34" charset="-122"/>
                <a:cs typeface="+mn-ea"/>
              </a:rPr>
              <a:t>使用</a:t>
            </a:r>
            <a:r>
              <a:rPr lang="en-US" altLang="zh-CN" b="1" dirty="0">
                <a:ea typeface="微软雅黑" panose="020B0503020204020204" pitchFamily="34" charset="-122"/>
                <a:cs typeface="+mn-ea"/>
              </a:rPr>
              <a:t>CORS</a:t>
            </a:r>
            <a:r>
              <a:rPr lang="zh-CN" altLang="en-US" b="1" dirty="0">
                <a:ea typeface="微软雅黑" panose="020B0503020204020204" pitchFamily="34" charset="-122"/>
                <a:cs typeface="+mn-ea"/>
              </a:rPr>
              <a:t>实现前后端的分离开发</a:t>
            </a:r>
            <a:endParaRPr lang="zh-CN" altLang="zh-CN" b="1" dirty="0">
              <a:ea typeface="微软雅黑" panose="020B0503020204020204" pitchFamily="34" charset="-122"/>
              <a:cs typeface="+mn-ea"/>
            </a:endParaRPr>
          </a:p>
        </p:txBody>
      </p:sp>
      <p:pic>
        <p:nvPicPr>
          <p:cNvPr id="34" name="Picture 2" descr="Neo4j是什么？-CSDN博客">
            <a:extLst>
              <a:ext uri="{FF2B5EF4-FFF2-40B4-BE49-F238E27FC236}">
                <a16:creationId xmlns:a16="http://schemas.microsoft.com/office/drawing/2014/main" id="{D90E15B2-2C53-12AC-A76F-410654E9B0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4916" y="4038042"/>
            <a:ext cx="2243889" cy="11703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文本框 34">
            <a:extLst>
              <a:ext uri="{FF2B5EF4-FFF2-40B4-BE49-F238E27FC236}">
                <a16:creationId xmlns:a16="http://schemas.microsoft.com/office/drawing/2014/main" id="{AFC359C5-C735-BBCB-1427-B663DF9B8BE0}"/>
              </a:ext>
            </a:extLst>
          </p:cNvPr>
          <p:cNvSpPr txBox="1"/>
          <p:nvPr/>
        </p:nvSpPr>
        <p:spPr>
          <a:xfrm>
            <a:off x="2313229" y="5472658"/>
            <a:ext cx="46422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 rtl="0" eaLnBrk="1" fontAlgn="base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b="1" dirty="0">
                <a:ea typeface="微软雅黑" panose="020B0503020204020204" pitchFamily="34" charset="-122"/>
                <a:cs typeface="+mn-ea"/>
              </a:rPr>
              <a:t>MySQL</a:t>
            </a:r>
            <a:r>
              <a:rPr lang="zh-CN" altLang="en-US" b="1" dirty="0">
                <a:ea typeface="微软雅黑" panose="020B0503020204020204" pitchFamily="34" charset="-122"/>
                <a:cs typeface="+mn-ea"/>
              </a:rPr>
              <a:t>存储结构化数据，用户和问答记录</a:t>
            </a:r>
            <a:endParaRPr lang="en-US" altLang="zh-CN" b="1" dirty="0">
              <a:ea typeface="微软雅黑" panose="020B0503020204020204" pitchFamily="34" charset="-122"/>
              <a:cs typeface="+mn-ea"/>
            </a:endParaRPr>
          </a:p>
          <a:p>
            <a:pPr marL="0" indent="0" algn="ctr" rtl="0" eaLnBrk="1" fontAlgn="base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b="1" dirty="0">
                <a:ea typeface="微软雅黑" panose="020B0503020204020204" pitchFamily="34" charset="-122"/>
                <a:cs typeface="+mn-ea"/>
              </a:rPr>
              <a:t>Docker</a:t>
            </a:r>
            <a:r>
              <a:rPr lang="zh-CN" altLang="en-US" b="1" dirty="0">
                <a:ea typeface="微软雅黑" panose="020B0503020204020204" pitchFamily="34" charset="-122"/>
                <a:cs typeface="+mn-ea"/>
              </a:rPr>
              <a:t>实现向量数据库</a:t>
            </a:r>
            <a:r>
              <a:rPr lang="en-US" altLang="zh-CN" b="1" dirty="0">
                <a:ea typeface="微软雅黑" panose="020B0503020204020204" pitchFamily="34" charset="-122"/>
                <a:cs typeface="+mn-ea"/>
              </a:rPr>
              <a:t>Milvus</a:t>
            </a:r>
            <a:r>
              <a:rPr lang="zh-CN" altLang="en-US" b="1" dirty="0">
                <a:ea typeface="微软雅黑" panose="020B0503020204020204" pitchFamily="34" charset="-122"/>
                <a:cs typeface="+mn-ea"/>
              </a:rPr>
              <a:t>的镜像配置</a:t>
            </a:r>
            <a:endParaRPr lang="en-US" altLang="zh-CN" b="1" dirty="0">
              <a:ea typeface="微软雅黑" panose="020B0503020204020204" pitchFamily="34" charset="-122"/>
              <a:cs typeface="+mn-ea"/>
            </a:endParaRPr>
          </a:p>
          <a:p>
            <a:pPr marL="0" indent="0" algn="ctr" rtl="0" eaLnBrk="1" fontAlgn="base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b="1" dirty="0">
                <a:ea typeface="微软雅黑" panose="020B0503020204020204" pitchFamily="34" charset="-122"/>
                <a:cs typeface="+mn-ea"/>
              </a:rPr>
              <a:t>Neo4j</a:t>
            </a:r>
            <a:r>
              <a:rPr lang="zh-CN" altLang="en-US" b="1" dirty="0">
                <a:ea typeface="微软雅黑" panose="020B0503020204020204" pitchFamily="34" charset="-122"/>
                <a:cs typeface="+mn-ea"/>
              </a:rPr>
              <a:t>实现知识图谱的读取和存储</a:t>
            </a:r>
            <a:endParaRPr lang="zh-CN" altLang="zh-CN" b="1" dirty="0">
              <a:ea typeface="微软雅黑" panose="020B0503020204020204" pitchFamily="34" charset="-122"/>
              <a:cs typeface="+mn-ea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9F5EE32C-3725-35DE-219E-789919309691}"/>
              </a:ext>
            </a:extLst>
          </p:cNvPr>
          <p:cNvGrpSpPr/>
          <p:nvPr/>
        </p:nvGrpSpPr>
        <p:grpSpPr>
          <a:xfrm>
            <a:off x="0" y="341345"/>
            <a:ext cx="10274256" cy="600098"/>
            <a:chOff x="442913" y="389138"/>
            <a:chExt cx="11306175" cy="610624"/>
          </a:xfrm>
        </p:grpSpPr>
        <p:sp>
          <p:nvSpPr>
            <p:cNvPr id="3" name="任意多边形: 形状 2">
              <a:extLst>
                <a:ext uri="{FF2B5EF4-FFF2-40B4-BE49-F238E27FC236}">
                  <a16:creationId xmlns:a16="http://schemas.microsoft.com/office/drawing/2014/main" id="{D71E88AE-3E80-569C-AE62-9D387ACC9AA6}"/>
                </a:ext>
              </a:extLst>
            </p:cNvPr>
            <p:cNvSpPr/>
            <p:nvPr/>
          </p:nvSpPr>
          <p:spPr>
            <a:xfrm>
              <a:off x="3152817" y="712283"/>
              <a:ext cx="1472417" cy="219075"/>
            </a:xfrm>
            <a:custGeom>
              <a:avLst/>
              <a:gdLst>
                <a:gd name="connsiteX0" fmla="*/ 0 w 2514600"/>
                <a:gd name="connsiteY0" fmla="*/ 219075 h 219075"/>
                <a:gd name="connsiteX1" fmla="*/ 1114425 w 2514600"/>
                <a:gd name="connsiteY1" fmla="*/ 219075 h 219075"/>
                <a:gd name="connsiteX2" fmla="*/ 1381125 w 2514600"/>
                <a:gd name="connsiteY2" fmla="*/ 0 h 219075"/>
                <a:gd name="connsiteX3" fmla="*/ 2514600 w 2514600"/>
                <a:gd name="connsiteY3" fmla="*/ 0 h 219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14600" h="219075">
                  <a:moveTo>
                    <a:pt x="0" y="219075"/>
                  </a:moveTo>
                  <a:lnTo>
                    <a:pt x="1114425" y="219075"/>
                  </a:lnTo>
                  <a:lnTo>
                    <a:pt x="1381125" y="0"/>
                  </a:lnTo>
                  <a:lnTo>
                    <a:pt x="2514600" y="0"/>
                  </a:lnTo>
                </a:path>
              </a:pathLst>
            </a:custGeom>
            <a:noFill/>
            <a:ln w="19050">
              <a:gradFill>
                <a:gsLst>
                  <a:gs pos="15000">
                    <a:srgbClr val="0E419C"/>
                  </a:gs>
                  <a:gs pos="100000">
                    <a:srgbClr val="0E419C">
                      <a:alpha val="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Arial" panose="020B0604020202020204" pitchFamily="34" charset="0"/>
                <a:ea typeface="思源黑体 CN Bold" panose="020B0800000000000000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" name="任意多边形: 形状 3">
              <a:extLst>
                <a:ext uri="{FF2B5EF4-FFF2-40B4-BE49-F238E27FC236}">
                  <a16:creationId xmlns:a16="http://schemas.microsoft.com/office/drawing/2014/main" id="{29849FD0-881F-AE72-5C59-529CEF7BA1A7}"/>
                </a:ext>
              </a:extLst>
            </p:cNvPr>
            <p:cNvSpPr/>
            <p:nvPr/>
          </p:nvSpPr>
          <p:spPr>
            <a:xfrm>
              <a:off x="2443375" y="819607"/>
              <a:ext cx="1090203" cy="175993"/>
            </a:xfrm>
            <a:custGeom>
              <a:avLst/>
              <a:gdLst>
                <a:gd name="connsiteX0" fmla="*/ 0 w 2514600"/>
                <a:gd name="connsiteY0" fmla="*/ 219075 h 219075"/>
                <a:gd name="connsiteX1" fmla="*/ 1114425 w 2514600"/>
                <a:gd name="connsiteY1" fmla="*/ 219075 h 219075"/>
                <a:gd name="connsiteX2" fmla="*/ 1381125 w 2514600"/>
                <a:gd name="connsiteY2" fmla="*/ 0 h 219075"/>
                <a:gd name="connsiteX3" fmla="*/ 2514600 w 2514600"/>
                <a:gd name="connsiteY3" fmla="*/ 0 h 219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14600" h="219075">
                  <a:moveTo>
                    <a:pt x="0" y="219075"/>
                  </a:moveTo>
                  <a:lnTo>
                    <a:pt x="1114425" y="219075"/>
                  </a:lnTo>
                  <a:lnTo>
                    <a:pt x="1381125" y="0"/>
                  </a:lnTo>
                  <a:lnTo>
                    <a:pt x="2514600" y="0"/>
                  </a:lnTo>
                </a:path>
              </a:pathLst>
            </a:custGeom>
            <a:noFill/>
            <a:ln w="19050">
              <a:gradFill>
                <a:gsLst>
                  <a:gs pos="15000">
                    <a:srgbClr val="0E419C"/>
                  </a:gs>
                  <a:gs pos="100000">
                    <a:srgbClr val="0E419C">
                      <a:alpha val="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思源黑体 CN Bold" panose="020B0800000000000000" pitchFamily="34" charset="-122"/>
                <a:sym typeface="Arial" panose="020B0604020202020204" pitchFamily="34" charset="0"/>
              </a:endParaRPr>
            </a:p>
          </p:txBody>
        </p:sp>
        <p:cxnSp>
          <p:nvCxnSpPr>
            <p:cNvPr id="5" name="直接连接符 4">
              <a:extLst>
                <a:ext uri="{FF2B5EF4-FFF2-40B4-BE49-F238E27FC236}">
                  <a16:creationId xmlns:a16="http://schemas.microsoft.com/office/drawing/2014/main" id="{6B14953F-3D9C-008D-7FCD-881BB31EFC07}"/>
                </a:ext>
              </a:extLst>
            </p:cNvPr>
            <p:cNvCxnSpPr/>
            <p:nvPr/>
          </p:nvCxnSpPr>
          <p:spPr>
            <a:xfrm flipH="1">
              <a:off x="442913" y="999762"/>
              <a:ext cx="2268000" cy="0"/>
            </a:xfrm>
            <a:prstGeom prst="line">
              <a:avLst/>
            </a:prstGeom>
            <a:noFill/>
            <a:ln w="19050">
              <a:gradFill>
                <a:gsLst>
                  <a:gs pos="15000">
                    <a:srgbClr val="0E419C"/>
                  </a:gs>
                  <a:gs pos="100000">
                    <a:srgbClr val="0E419C">
                      <a:alpha val="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31D72FBA-A1B1-60ED-15EE-85E37F19EA84}"/>
                </a:ext>
              </a:extLst>
            </p:cNvPr>
            <p:cNvCxnSpPr/>
            <p:nvPr/>
          </p:nvCxnSpPr>
          <p:spPr>
            <a:xfrm flipH="1">
              <a:off x="1098520" y="444965"/>
              <a:ext cx="10650568" cy="0"/>
            </a:xfrm>
            <a:prstGeom prst="line">
              <a:avLst/>
            </a:prstGeom>
            <a:noFill/>
            <a:ln w="19050">
              <a:gradFill>
                <a:gsLst>
                  <a:gs pos="100000">
                    <a:srgbClr val="0E419C">
                      <a:alpha val="57000"/>
                    </a:srgbClr>
                  </a:gs>
                  <a:gs pos="0">
                    <a:srgbClr val="0E419C">
                      <a:alpha val="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7" name="任意多边形: 形状 6">
              <a:extLst>
                <a:ext uri="{FF2B5EF4-FFF2-40B4-BE49-F238E27FC236}">
                  <a16:creationId xmlns:a16="http://schemas.microsoft.com/office/drawing/2014/main" id="{2FEF8D9D-C645-9E7F-C7E7-7CED4481A157}"/>
                </a:ext>
              </a:extLst>
            </p:cNvPr>
            <p:cNvSpPr/>
            <p:nvPr/>
          </p:nvSpPr>
          <p:spPr>
            <a:xfrm flipH="1">
              <a:off x="4039632" y="775557"/>
              <a:ext cx="391062" cy="118704"/>
            </a:xfrm>
            <a:custGeom>
              <a:avLst/>
              <a:gdLst>
                <a:gd name="connsiteX0" fmla="*/ 77346 w 391062"/>
                <a:gd name="connsiteY0" fmla="*/ 0 h 118704"/>
                <a:gd name="connsiteX1" fmla="*/ 32766 w 391062"/>
                <a:gd name="connsiteY1" fmla="*/ 0 h 118704"/>
                <a:gd name="connsiteX2" fmla="*/ 0 w 391062"/>
                <a:gd name="connsiteY2" fmla="*/ 118704 h 118704"/>
                <a:gd name="connsiteX3" fmla="*/ 44580 w 391062"/>
                <a:gd name="connsiteY3" fmla="*/ 118704 h 118704"/>
                <a:gd name="connsiteX4" fmla="*/ 155776 w 391062"/>
                <a:gd name="connsiteY4" fmla="*/ 0 h 118704"/>
                <a:gd name="connsiteX5" fmla="*/ 111196 w 391062"/>
                <a:gd name="connsiteY5" fmla="*/ 0 h 118704"/>
                <a:gd name="connsiteX6" fmla="*/ 78430 w 391062"/>
                <a:gd name="connsiteY6" fmla="*/ 118704 h 118704"/>
                <a:gd name="connsiteX7" fmla="*/ 123010 w 391062"/>
                <a:gd name="connsiteY7" fmla="*/ 118704 h 118704"/>
                <a:gd name="connsiteX8" fmla="*/ 234206 w 391062"/>
                <a:gd name="connsiteY8" fmla="*/ 0 h 118704"/>
                <a:gd name="connsiteX9" fmla="*/ 189626 w 391062"/>
                <a:gd name="connsiteY9" fmla="*/ 0 h 118704"/>
                <a:gd name="connsiteX10" fmla="*/ 156860 w 391062"/>
                <a:gd name="connsiteY10" fmla="*/ 118704 h 118704"/>
                <a:gd name="connsiteX11" fmla="*/ 201440 w 391062"/>
                <a:gd name="connsiteY11" fmla="*/ 118704 h 118704"/>
                <a:gd name="connsiteX12" fmla="*/ 312636 w 391062"/>
                <a:gd name="connsiteY12" fmla="*/ 0 h 118704"/>
                <a:gd name="connsiteX13" fmla="*/ 268056 w 391062"/>
                <a:gd name="connsiteY13" fmla="*/ 0 h 118704"/>
                <a:gd name="connsiteX14" fmla="*/ 235290 w 391062"/>
                <a:gd name="connsiteY14" fmla="*/ 118704 h 118704"/>
                <a:gd name="connsiteX15" fmla="*/ 279870 w 391062"/>
                <a:gd name="connsiteY15" fmla="*/ 118704 h 118704"/>
                <a:gd name="connsiteX16" fmla="*/ 391062 w 391062"/>
                <a:gd name="connsiteY16" fmla="*/ 0 h 118704"/>
                <a:gd name="connsiteX17" fmla="*/ 346482 w 391062"/>
                <a:gd name="connsiteY17" fmla="*/ 0 h 118704"/>
                <a:gd name="connsiteX18" fmla="*/ 313716 w 391062"/>
                <a:gd name="connsiteY18" fmla="*/ 118704 h 118704"/>
                <a:gd name="connsiteX19" fmla="*/ 358296 w 391062"/>
                <a:gd name="connsiteY19" fmla="*/ 118704 h 118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91062" h="118704">
                  <a:moveTo>
                    <a:pt x="77346" y="0"/>
                  </a:moveTo>
                  <a:lnTo>
                    <a:pt x="32766" y="0"/>
                  </a:lnTo>
                  <a:lnTo>
                    <a:pt x="0" y="118704"/>
                  </a:lnTo>
                  <a:lnTo>
                    <a:pt x="44580" y="118704"/>
                  </a:lnTo>
                  <a:close/>
                  <a:moveTo>
                    <a:pt x="155776" y="0"/>
                  </a:moveTo>
                  <a:lnTo>
                    <a:pt x="111196" y="0"/>
                  </a:lnTo>
                  <a:lnTo>
                    <a:pt x="78430" y="118704"/>
                  </a:lnTo>
                  <a:lnTo>
                    <a:pt x="123010" y="118704"/>
                  </a:lnTo>
                  <a:close/>
                  <a:moveTo>
                    <a:pt x="234206" y="0"/>
                  </a:moveTo>
                  <a:lnTo>
                    <a:pt x="189626" y="0"/>
                  </a:lnTo>
                  <a:lnTo>
                    <a:pt x="156860" y="118704"/>
                  </a:lnTo>
                  <a:lnTo>
                    <a:pt x="201440" y="118704"/>
                  </a:lnTo>
                  <a:close/>
                  <a:moveTo>
                    <a:pt x="312636" y="0"/>
                  </a:moveTo>
                  <a:lnTo>
                    <a:pt x="268056" y="0"/>
                  </a:lnTo>
                  <a:lnTo>
                    <a:pt x="235290" y="118704"/>
                  </a:lnTo>
                  <a:lnTo>
                    <a:pt x="279870" y="118704"/>
                  </a:lnTo>
                  <a:close/>
                  <a:moveTo>
                    <a:pt x="391062" y="0"/>
                  </a:moveTo>
                  <a:lnTo>
                    <a:pt x="346482" y="0"/>
                  </a:lnTo>
                  <a:lnTo>
                    <a:pt x="313716" y="118704"/>
                  </a:lnTo>
                  <a:lnTo>
                    <a:pt x="358296" y="118704"/>
                  </a:lnTo>
                  <a:close/>
                </a:path>
              </a:pathLst>
            </a:custGeom>
            <a:gradFill flip="none" rotWithShape="1">
              <a:gsLst>
                <a:gs pos="100000">
                  <a:srgbClr val="0E419C">
                    <a:alpha val="0"/>
                  </a:srgbClr>
                </a:gs>
                <a:gs pos="0">
                  <a:srgbClr val="0E419C"/>
                </a:gs>
              </a:gsLst>
              <a:lin ang="10800000" scaled="1"/>
              <a:tileRect/>
            </a:gradFill>
            <a:ln w="6350"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Arial" panose="020B0604020202020204" pitchFamily="34" charset="0"/>
                <a:ea typeface="思源黑体 CN Bold" panose="020B0800000000000000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8" name="等腰三角形 7">
              <a:extLst>
                <a:ext uri="{FF2B5EF4-FFF2-40B4-BE49-F238E27FC236}">
                  <a16:creationId xmlns:a16="http://schemas.microsoft.com/office/drawing/2014/main" id="{C3A76D8B-53D1-3D49-09BB-53C99DD69CFF}"/>
                </a:ext>
              </a:extLst>
            </p:cNvPr>
            <p:cNvSpPr/>
            <p:nvPr/>
          </p:nvSpPr>
          <p:spPr>
            <a:xfrm rot="5400000">
              <a:off x="3494965" y="633212"/>
              <a:ext cx="430836" cy="95562"/>
            </a:xfrm>
            <a:prstGeom prst="triangle">
              <a:avLst/>
            </a:prstGeom>
            <a:gradFill>
              <a:gsLst>
                <a:gs pos="100000">
                  <a:srgbClr val="0E419C">
                    <a:alpha val="0"/>
                  </a:srgbClr>
                </a:gs>
                <a:gs pos="0">
                  <a:srgbClr val="0E419C">
                    <a:alpha val="24000"/>
                  </a:srgbClr>
                </a:gs>
              </a:gsLst>
              <a:lin ang="5400000" scaled="1"/>
            </a:gradFill>
            <a:ln w="6350" cap="rnd">
              <a:gradFill>
                <a:gsLst>
                  <a:gs pos="76000">
                    <a:srgbClr val="0E419C">
                      <a:alpha val="0"/>
                    </a:srgbClr>
                  </a:gs>
                  <a:gs pos="0">
                    <a:srgbClr val="0E419C"/>
                  </a:gs>
                </a:gsLst>
                <a:lin ang="5400000" scaled="1"/>
              </a:gra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Arial" panose="020B0604020202020204" pitchFamily="34" charset="0"/>
                <a:ea typeface="思源黑体 CN Bold" panose="020B0800000000000000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9" name="等腰三角形 8">
              <a:extLst>
                <a:ext uri="{FF2B5EF4-FFF2-40B4-BE49-F238E27FC236}">
                  <a16:creationId xmlns:a16="http://schemas.microsoft.com/office/drawing/2014/main" id="{C96A88CE-1FCF-7228-544B-DBC232B283B8}"/>
                </a:ext>
              </a:extLst>
            </p:cNvPr>
            <p:cNvSpPr/>
            <p:nvPr/>
          </p:nvSpPr>
          <p:spPr>
            <a:xfrm rot="5400000">
              <a:off x="3399429" y="633212"/>
              <a:ext cx="430836" cy="95562"/>
            </a:xfrm>
            <a:prstGeom prst="triangle">
              <a:avLst/>
            </a:prstGeom>
            <a:gradFill>
              <a:gsLst>
                <a:gs pos="100000">
                  <a:srgbClr val="0E419C">
                    <a:alpha val="0"/>
                  </a:srgbClr>
                </a:gs>
                <a:gs pos="0">
                  <a:srgbClr val="0E419C">
                    <a:alpha val="24000"/>
                  </a:srgbClr>
                </a:gs>
              </a:gsLst>
              <a:lin ang="5400000" scaled="1"/>
            </a:gradFill>
            <a:ln w="6350" cap="rnd">
              <a:gradFill>
                <a:gsLst>
                  <a:gs pos="76000">
                    <a:srgbClr val="0E419C">
                      <a:alpha val="0"/>
                    </a:srgbClr>
                  </a:gs>
                  <a:gs pos="0">
                    <a:srgbClr val="0E419C"/>
                  </a:gs>
                </a:gsLst>
                <a:lin ang="5400000" scaled="1"/>
              </a:gra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思源黑体 CN Bold" panose="020B0800000000000000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0" name="梯形 9">
              <a:extLst>
                <a:ext uri="{FF2B5EF4-FFF2-40B4-BE49-F238E27FC236}">
                  <a16:creationId xmlns:a16="http://schemas.microsoft.com/office/drawing/2014/main" id="{19E2D619-75D1-C918-7811-7A8BA62D57E4}"/>
                </a:ext>
              </a:extLst>
            </p:cNvPr>
            <p:cNvSpPr/>
            <p:nvPr/>
          </p:nvSpPr>
          <p:spPr>
            <a:xfrm>
              <a:off x="447679" y="389138"/>
              <a:ext cx="282130" cy="50339"/>
            </a:xfrm>
            <a:prstGeom prst="trapezoid">
              <a:avLst>
                <a:gd name="adj" fmla="val 79389"/>
              </a:avLst>
            </a:prstGeom>
            <a:solidFill>
              <a:srgbClr val="0E419C"/>
            </a:solidFill>
            <a:ln w="19050">
              <a:solidFill>
                <a:srgbClr val="0E41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思源黑体 CN Bold" panose="020B0800000000000000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1" name="任意多边形: 形状 10">
              <a:extLst>
                <a:ext uri="{FF2B5EF4-FFF2-40B4-BE49-F238E27FC236}">
                  <a16:creationId xmlns:a16="http://schemas.microsoft.com/office/drawing/2014/main" id="{409F40D2-E7A4-AF50-C91A-C71F1200772C}"/>
                </a:ext>
              </a:extLst>
            </p:cNvPr>
            <p:cNvSpPr/>
            <p:nvPr/>
          </p:nvSpPr>
          <p:spPr>
            <a:xfrm>
              <a:off x="944140" y="389138"/>
              <a:ext cx="64500" cy="50339"/>
            </a:xfrm>
            <a:custGeom>
              <a:avLst/>
              <a:gdLst>
                <a:gd name="connsiteX0" fmla="*/ 0 w 73609"/>
                <a:gd name="connsiteY0" fmla="*/ 0 h 50339"/>
                <a:gd name="connsiteX1" fmla="*/ 33645 w 73609"/>
                <a:gd name="connsiteY1" fmla="*/ 0 h 50339"/>
                <a:gd name="connsiteX2" fmla="*/ 73609 w 73609"/>
                <a:gd name="connsiteY2" fmla="*/ 50339 h 50339"/>
                <a:gd name="connsiteX3" fmla="*/ 39964 w 73609"/>
                <a:gd name="connsiteY3" fmla="*/ 50339 h 50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609" h="50339">
                  <a:moveTo>
                    <a:pt x="0" y="0"/>
                  </a:moveTo>
                  <a:lnTo>
                    <a:pt x="33645" y="0"/>
                  </a:lnTo>
                  <a:lnTo>
                    <a:pt x="73609" y="50339"/>
                  </a:lnTo>
                  <a:lnTo>
                    <a:pt x="39964" y="50339"/>
                  </a:lnTo>
                  <a:close/>
                </a:path>
              </a:pathLst>
            </a:custGeom>
            <a:solidFill>
              <a:srgbClr val="0E419C"/>
            </a:solidFill>
            <a:ln w="19050">
              <a:solidFill>
                <a:srgbClr val="0E41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思源黑体 CN Bold" panose="020B0800000000000000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2" name="任意多边形: 形状 11">
              <a:extLst>
                <a:ext uri="{FF2B5EF4-FFF2-40B4-BE49-F238E27FC236}">
                  <a16:creationId xmlns:a16="http://schemas.microsoft.com/office/drawing/2014/main" id="{263193F2-CEE8-465E-2B4E-F53C3AB7AAE6}"/>
                </a:ext>
              </a:extLst>
            </p:cNvPr>
            <p:cNvSpPr/>
            <p:nvPr/>
          </p:nvSpPr>
          <p:spPr>
            <a:xfrm>
              <a:off x="886692" y="389138"/>
              <a:ext cx="64500" cy="50339"/>
            </a:xfrm>
            <a:custGeom>
              <a:avLst/>
              <a:gdLst>
                <a:gd name="connsiteX0" fmla="*/ 0 w 73609"/>
                <a:gd name="connsiteY0" fmla="*/ 0 h 50339"/>
                <a:gd name="connsiteX1" fmla="*/ 33645 w 73609"/>
                <a:gd name="connsiteY1" fmla="*/ 0 h 50339"/>
                <a:gd name="connsiteX2" fmla="*/ 73609 w 73609"/>
                <a:gd name="connsiteY2" fmla="*/ 50339 h 50339"/>
                <a:gd name="connsiteX3" fmla="*/ 39964 w 73609"/>
                <a:gd name="connsiteY3" fmla="*/ 50339 h 50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609" h="50339">
                  <a:moveTo>
                    <a:pt x="0" y="0"/>
                  </a:moveTo>
                  <a:lnTo>
                    <a:pt x="33645" y="0"/>
                  </a:lnTo>
                  <a:lnTo>
                    <a:pt x="73609" y="50339"/>
                  </a:lnTo>
                  <a:lnTo>
                    <a:pt x="39964" y="50339"/>
                  </a:lnTo>
                  <a:close/>
                </a:path>
              </a:pathLst>
            </a:custGeom>
            <a:solidFill>
              <a:srgbClr val="0E419C"/>
            </a:solidFill>
            <a:ln w="19050">
              <a:solidFill>
                <a:srgbClr val="0E41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思源黑体 CN Bold" panose="020B0800000000000000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3" name="任意多边形: 形状 12">
              <a:extLst>
                <a:ext uri="{FF2B5EF4-FFF2-40B4-BE49-F238E27FC236}">
                  <a16:creationId xmlns:a16="http://schemas.microsoft.com/office/drawing/2014/main" id="{26FAEDA9-8959-A8C6-7671-C1C2C23FCC88}"/>
                </a:ext>
              </a:extLst>
            </p:cNvPr>
            <p:cNvSpPr/>
            <p:nvPr/>
          </p:nvSpPr>
          <p:spPr>
            <a:xfrm>
              <a:off x="828077" y="389138"/>
              <a:ext cx="64500" cy="50339"/>
            </a:xfrm>
            <a:custGeom>
              <a:avLst/>
              <a:gdLst>
                <a:gd name="connsiteX0" fmla="*/ 0 w 73609"/>
                <a:gd name="connsiteY0" fmla="*/ 0 h 50339"/>
                <a:gd name="connsiteX1" fmla="*/ 33645 w 73609"/>
                <a:gd name="connsiteY1" fmla="*/ 0 h 50339"/>
                <a:gd name="connsiteX2" fmla="*/ 73609 w 73609"/>
                <a:gd name="connsiteY2" fmla="*/ 50339 h 50339"/>
                <a:gd name="connsiteX3" fmla="*/ 39964 w 73609"/>
                <a:gd name="connsiteY3" fmla="*/ 50339 h 50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609" h="50339">
                  <a:moveTo>
                    <a:pt x="0" y="0"/>
                  </a:moveTo>
                  <a:lnTo>
                    <a:pt x="33645" y="0"/>
                  </a:lnTo>
                  <a:lnTo>
                    <a:pt x="73609" y="50339"/>
                  </a:lnTo>
                  <a:lnTo>
                    <a:pt x="39964" y="50339"/>
                  </a:lnTo>
                  <a:close/>
                </a:path>
              </a:pathLst>
            </a:custGeom>
            <a:solidFill>
              <a:srgbClr val="0E419C"/>
            </a:solidFill>
            <a:ln w="19050">
              <a:solidFill>
                <a:srgbClr val="0E41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思源黑体 CN Bold" panose="020B0800000000000000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4" name="任意多边形: 形状 13">
              <a:extLst>
                <a:ext uri="{FF2B5EF4-FFF2-40B4-BE49-F238E27FC236}">
                  <a16:creationId xmlns:a16="http://schemas.microsoft.com/office/drawing/2014/main" id="{7A9CB66F-304C-BC75-F239-14BDF1CFEBC5}"/>
                </a:ext>
              </a:extLst>
            </p:cNvPr>
            <p:cNvSpPr/>
            <p:nvPr/>
          </p:nvSpPr>
          <p:spPr>
            <a:xfrm>
              <a:off x="769462" y="389138"/>
              <a:ext cx="64500" cy="50339"/>
            </a:xfrm>
            <a:custGeom>
              <a:avLst/>
              <a:gdLst>
                <a:gd name="connsiteX0" fmla="*/ 0 w 73609"/>
                <a:gd name="connsiteY0" fmla="*/ 0 h 50339"/>
                <a:gd name="connsiteX1" fmla="*/ 33645 w 73609"/>
                <a:gd name="connsiteY1" fmla="*/ 0 h 50339"/>
                <a:gd name="connsiteX2" fmla="*/ 73609 w 73609"/>
                <a:gd name="connsiteY2" fmla="*/ 50339 h 50339"/>
                <a:gd name="connsiteX3" fmla="*/ 39964 w 73609"/>
                <a:gd name="connsiteY3" fmla="*/ 50339 h 50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609" h="50339">
                  <a:moveTo>
                    <a:pt x="0" y="0"/>
                  </a:moveTo>
                  <a:lnTo>
                    <a:pt x="33645" y="0"/>
                  </a:lnTo>
                  <a:lnTo>
                    <a:pt x="73609" y="50339"/>
                  </a:lnTo>
                  <a:lnTo>
                    <a:pt x="39964" y="50339"/>
                  </a:lnTo>
                  <a:close/>
                </a:path>
              </a:pathLst>
            </a:custGeom>
            <a:solidFill>
              <a:srgbClr val="0E419C"/>
            </a:solidFill>
            <a:ln w="19050">
              <a:solidFill>
                <a:srgbClr val="0E41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思源黑体 CN Bold" panose="020B0800000000000000" pitchFamily="34" charset="-122"/>
                <a:sym typeface="Arial" panose="020B0604020202020204" pitchFamily="34" charset="0"/>
              </a:endParaRPr>
            </a:p>
          </p:txBody>
        </p: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6ABC2C23-54E6-30CA-BC94-B8D43D4D4720}"/>
                </a:ext>
              </a:extLst>
            </p:cNvPr>
            <p:cNvGrpSpPr/>
            <p:nvPr/>
          </p:nvGrpSpPr>
          <p:grpSpPr>
            <a:xfrm>
              <a:off x="4901831" y="503984"/>
              <a:ext cx="5412374" cy="414000"/>
              <a:chOff x="4901831" y="503984"/>
              <a:chExt cx="5412374" cy="414000"/>
            </a:xfrm>
          </p:grpSpPr>
          <p:sp>
            <p:nvSpPr>
              <p:cNvPr id="18" name="平行四边形 45">
                <a:extLst>
                  <a:ext uri="{FF2B5EF4-FFF2-40B4-BE49-F238E27FC236}">
                    <a16:creationId xmlns:a16="http://schemas.microsoft.com/office/drawing/2014/main" id="{F5910CDE-603B-CD43-D594-8BF682B4EB78}"/>
                  </a:ext>
                </a:extLst>
              </p:cNvPr>
              <p:cNvSpPr/>
              <p:nvPr/>
            </p:nvSpPr>
            <p:spPr>
              <a:xfrm>
                <a:off x="7688801" y="503984"/>
                <a:ext cx="1274279" cy="393484"/>
              </a:xfrm>
              <a:prstGeom prst="round2DiagRect">
                <a:avLst/>
              </a:prstGeom>
              <a:noFill/>
              <a:ln>
                <a:solidFill>
                  <a:srgbClr val="0E419C"/>
                </a:solidFill>
              </a:ln>
              <a:effectLst>
                <a:outerShdw blurRad="190500" dist="127000" dir="2700000" algn="tl" rotWithShape="0">
                  <a:schemeClr val="accent2">
                    <a:lumMod val="50000"/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思源黑体 CN Bold" panose="020B0800000000000000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B8CB02A5-799C-D8D6-45D7-60FD12F1B891}"/>
                  </a:ext>
                </a:extLst>
              </p:cNvPr>
              <p:cNvSpPr txBox="1"/>
              <p:nvPr/>
            </p:nvSpPr>
            <p:spPr>
              <a:xfrm>
                <a:off x="7814384" y="570269"/>
                <a:ext cx="1023123" cy="281858"/>
              </a:xfrm>
              <a:prstGeom prst="rect">
                <a:avLst/>
              </a:prstGeom>
              <a:noFill/>
            </p:spPr>
            <p:txBody>
              <a:bodyPr wrap="none" lIns="0" tIns="0" rIns="0" bIns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lang="zh-CN" altLang="en-US" b="1" dirty="0">
                    <a:solidFill>
                      <a:prstClr val="black">
                        <a:lumMod val="50000"/>
                        <a:lumOff val="50000"/>
                      </a:prstClr>
                    </a:solidFill>
                    <a:ea typeface="思源黑体 CN Bold" panose="020B0800000000000000" pitchFamily="34" charset="-122"/>
                    <a:sym typeface="Arial" panose="020B0604020202020204" pitchFamily="34" charset="0"/>
                  </a:rPr>
                  <a:t>具体展示</a:t>
                </a:r>
                <a:endPara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思源黑体 CN Bold" panose="020B0800000000000000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2" name="平行四边形 47">
                <a:extLst>
                  <a:ext uri="{FF2B5EF4-FFF2-40B4-BE49-F238E27FC236}">
                    <a16:creationId xmlns:a16="http://schemas.microsoft.com/office/drawing/2014/main" id="{6FB6C472-2C1D-B1F6-FADB-CDE138313B77}"/>
                  </a:ext>
                </a:extLst>
              </p:cNvPr>
              <p:cNvSpPr/>
              <p:nvPr/>
            </p:nvSpPr>
            <p:spPr>
              <a:xfrm>
                <a:off x="4901831" y="524500"/>
                <a:ext cx="1274279" cy="393484"/>
              </a:xfrm>
              <a:prstGeom prst="round2DiagRect">
                <a:avLst/>
              </a:prstGeom>
              <a:noFill/>
              <a:ln>
                <a:solidFill>
                  <a:srgbClr val="0E419C"/>
                </a:solidFill>
              </a:ln>
              <a:effectLst>
                <a:outerShdw blurRad="190500" dist="127000" dir="2700000" algn="tl" rotWithShape="0">
                  <a:schemeClr val="accent2">
                    <a:lumMod val="50000"/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思源黑体 CN Bold" panose="020B0800000000000000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324D3860-CA2F-4503-9DAE-98E020A66AF6}"/>
                  </a:ext>
                </a:extLst>
              </p:cNvPr>
              <p:cNvSpPr txBox="1"/>
              <p:nvPr/>
            </p:nvSpPr>
            <p:spPr>
              <a:xfrm>
                <a:off x="5077305" y="589319"/>
                <a:ext cx="923331" cy="276999"/>
              </a:xfrm>
              <a:prstGeom prst="rect">
                <a:avLst/>
              </a:prstGeom>
              <a:noFill/>
            </p:spPr>
            <p:txBody>
              <a:bodyPr wrap="none" lIns="0" tIns="0" rIns="0" bIns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50000"/>
                        <a:lumOff val="50000"/>
                      </a:prstClr>
                    </a:solidFill>
                    <a:effectLst/>
                    <a:uLnTx/>
                    <a:uFillTx/>
                    <a:latin typeface="Arial" panose="020B0604020202020204" pitchFamily="34" charset="0"/>
                    <a:ea typeface="思源黑体 CN Bold" panose="020B0800000000000000" pitchFamily="34" charset="-122"/>
                    <a:sym typeface="Arial" panose="020B0604020202020204" pitchFamily="34" charset="0"/>
                  </a:rPr>
                  <a:t>项目</a:t>
                </a:r>
                <a:r>
                  <a:rPr lang="zh-CN" altLang="en-US" b="1" dirty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Arial" panose="020B0604020202020204" pitchFamily="34" charset="0"/>
                    <a:ea typeface="思源黑体 CN Bold" panose="020B0800000000000000" pitchFamily="34" charset="-122"/>
                    <a:sym typeface="Arial" panose="020B0604020202020204" pitchFamily="34" charset="0"/>
                  </a:rPr>
                  <a:t>背景</a:t>
                </a:r>
                <a:endPara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思源黑体 CN Bold" panose="020B0800000000000000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5" name="平行四边形 46">
                <a:extLst>
                  <a:ext uri="{FF2B5EF4-FFF2-40B4-BE49-F238E27FC236}">
                    <a16:creationId xmlns:a16="http://schemas.microsoft.com/office/drawing/2014/main" id="{FF3F1230-7D97-C991-5D4C-8A3E6CEA9055}"/>
                  </a:ext>
                </a:extLst>
              </p:cNvPr>
              <p:cNvSpPr/>
              <p:nvPr/>
            </p:nvSpPr>
            <p:spPr>
              <a:xfrm>
                <a:off x="6318985" y="503984"/>
                <a:ext cx="1274280" cy="393484"/>
              </a:xfrm>
              <a:prstGeom prst="round2DiagRect">
                <a:avLst/>
              </a:prstGeom>
              <a:solidFill>
                <a:srgbClr val="0E419C"/>
              </a:solidFill>
              <a:ln>
                <a:solidFill>
                  <a:srgbClr val="0E419C"/>
                </a:solidFill>
              </a:ln>
              <a:effectLst>
                <a:outerShdw blurRad="190500" dist="127000" dir="2700000" algn="tl" rotWithShape="0">
                  <a:schemeClr val="accent2">
                    <a:lumMod val="50000"/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思源黑体 CN Bold" panose="020B0800000000000000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74DDF847-DC21-4B65-96A7-E3BC2C9F5526}"/>
                  </a:ext>
                </a:extLst>
              </p:cNvPr>
              <p:cNvSpPr txBox="1"/>
              <p:nvPr/>
            </p:nvSpPr>
            <p:spPr>
              <a:xfrm>
                <a:off x="6388116" y="549314"/>
                <a:ext cx="1136019" cy="313176"/>
              </a:xfrm>
              <a:prstGeom prst="rect">
                <a:avLst/>
              </a:prstGeom>
              <a:noFill/>
            </p:spPr>
            <p:txBody>
              <a:bodyPr wrap="none" lIns="0" tIns="0" rIns="0" bIns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lang="zh-CN" altLang="en-US" sz="2000" b="1" dirty="0">
                    <a:solidFill>
                      <a:schemeClr val="bg1"/>
                    </a:solidFill>
                    <a:latin typeface="Arial" panose="020B0604020202020204" pitchFamily="34" charset="0"/>
                    <a:ea typeface="思源黑体 CN Bold" panose="020B0800000000000000" pitchFamily="34" charset="-122"/>
                    <a:sym typeface="Arial" panose="020B0604020202020204" pitchFamily="34" charset="0"/>
                  </a:rPr>
                  <a:t>核心技术</a:t>
                </a:r>
                <a:endPara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思源黑体 CN Bold" panose="020B0800000000000000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7" name="平行四边形 45">
                <a:extLst>
                  <a:ext uri="{FF2B5EF4-FFF2-40B4-BE49-F238E27FC236}">
                    <a16:creationId xmlns:a16="http://schemas.microsoft.com/office/drawing/2014/main" id="{4FA47C8D-87F3-A930-D9BC-F7776F8FC1C4}"/>
                  </a:ext>
                </a:extLst>
              </p:cNvPr>
              <p:cNvSpPr/>
              <p:nvPr/>
            </p:nvSpPr>
            <p:spPr>
              <a:xfrm>
                <a:off x="9039926" y="503984"/>
                <a:ext cx="1274279" cy="393484"/>
              </a:xfrm>
              <a:prstGeom prst="round2DiagRect">
                <a:avLst/>
              </a:prstGeom>
              <a:noFill/>
              <a:ln>
                <a:solidFill>
                  <a:srgbClr val="0E419C"/>
                </a:solidFill>
              </a:ln>
              <a:effectLst>
                <a:outerShdw blurRad="190500" dist="127000" dir="2700000" algn="tl" rotWithShape="0">
                  <a:schemeClr val="accent2">
                    <a:lumMod val="50000"/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思源黑体 CN Bold" panose="020B0800000000000000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868F0A79-7821-2B4C-561F-BDF18E658D65}"/>
                  </a:ext>
                </a:extLst>
              </p:cNvPr>
              <p:cNvSpPr txBox="1"/>
              <p:nvPr/>
            </p:nvSpPr>
            <p:spPr>
              <a:xfrm>
                <a:off x="9165510" y="570269"/>
                <a:ext cx="1023123" cy="281858"/>
              </a:xfrm>
              <a:prstGeom prst="rect">
                <a:avLst/>
              </a:prstGeom>
              <a:noFill/>
            </p:spPr>
            <p:txBody>
              <a:bodyPr wrap="none" lIns="0" tIns="0" rIns="0" bIns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lang="zh-CN" altLang="en-US" b="1" dirty="0">
                    <a:solidFill>
                      <a:prstClr val="black">
                        <a:lumMod val="50000"/>
                        <a:lumOff val="50000"/>
                      </a:prstClr>
                    </a:solidFill>
                    <a:ea typeface="思源黑体 CN Bold" panose="020B0800000000000000" pitchFamily="34" charset="-122"/>
                    <a:sym typeface="Arial" panose="020B0604020202020204" pitchFamily="34" charset="0"/>
                  </a:rPr>
                  <a:t>团队成员</a:t>
                </a:r>
                <a:endPara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思源黑体 CN Bold" panose="020B0800000000000000" pitchFamily="34" charset="-122"/>
                  <a:sym typeface="Arial" panose="020B0604020202020204" pitchFamily="34" charset="0"/>
                </a:endParaRPr>
              </a:p>
            </p:txBody>
          </p:sp>
        </p:grpSp>
      </p:grpSp>
      <p:sp>
        <p:nvSpPr>
          <p:cNvPr id="24" name="文本框 14">
            <a:extLst>
              <a:ext uri="{FF2B5EF4-FFF2-40B4-BE49-F238E27FC236}">
                <a16:creationId xmlns:a16="http://schemas.microsoft.com/office/drawing/2014/main" id="{C2601B34-0D96-91BF-059B-8D83E0CCE6BB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544605" y="415547"/>
            <a:ext cx="1848003" cy="461643"/>
          </a:xfrm>
          <a:prstGeom prst="rect">
            <a:avLst/>
          </a:prstGeom>
          <a:noFill/>
        </p:spPr>
        <p:txBody>
          <a:bodyPr wrap="square" lIns="91417" tIns="45709" rIns="91417" bIns="45709" rtlCol="0">
            <a:spAutoFit/>
          </a:bodyPr>
          <a:lstStyle>
            <a:defPPr>
              <a:defRPr lang="zh-CN"/>
            </a:defPPr>
            <a:lvl1pPr lvl="0" algn="dist">
              <a:defRPr sz="2400" b="1">
                <a:solidFill>
                  <a:srgbClr val="0E419C"/>
                </a:solidFill>
                <a:latin typeface="微软雅黑" panose="020B0503020204020204" pitchFamily="34" charset="-122"/>
                <a:cs typeface="+mn-ea"/>
              </a:defRPr>
            </a:lvl1pPr>
          </a:lstStyle>
          <a:p>
            <a:pPr algn="ctr"/>
            <a:r>
              <a:rPr lang="zh-CN" altLang="en-US" b="0" dirty="0">
                <a:latin typeface="Arial" panose="020B0604020202020204" pitchFamily="34" charset="0"/>
                <a:ea typeface="思源黑体 CN Bold" panose="020B0800000000000000" pitchFamily="34" charset="-122"/>
                <a:sym typeface="Arial" panose="020B0604020202020204" pitchFamily="34" charset="0"/>
              </a:rPr>
              <a:t>核心技术</a:t>
            </a:r>
          </a:p>
        </p:txBody>
      </p:sp>
      <p:pic>
        <p:nvPicPr>
          <p:cNvPr id="29" name="图片 28" descr="图标&#10;&#10;AI 生成的内容可能不正确。">
            <a:extLst>
              <a:ext uri="{FF2B5EF4-FFF2-40B4-BE49-F238E27FC236}">
                <a16:creationId xmlns:a16="http://schemas.microsoft.com/office/drawing/2014/main" id="{BB4E5BA2-AFB7-25A9-1703-6625C426C42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98" y="415795"/>
            <a:ext cx="523579" cy="521558"/>
          </a:xfrm>
          <a:prstGeom prst="rect">
            <a:avLst/>
          </a:prstGeom>
        </p:spPr>
      </p:pic>
      <p:pic>
        <p:nvPicPr>
          <p:cNvPr id="25602" name="图片 4" descr="图示&#10;&#10;AI 生成的内容可能不正确。">
            <a:extLst>
              <a:ext uri="{FF2B5EF4-FFF2-40B4-BE49-F238E27FC236}">
                <a16:creationId xmlns:a16="http://schemas.microsoft.com/office/drawing/2014/main" id="{AF0B3E36-E70B-8DC8-0D7B-607590F992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10" y="2636912"/>
            <a:ext cx="3494538" cy="4941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EE308540-87BC-66AD-1E14-DF884DDB4521}"/>
              </a:ext>
            </a:extLst>
          </p:cNvPr>
          <p:cNvSpPr txBox="1"/>
          <p:nvPr/>
        </p:nvSpPr>
        <p:spPr>
          <a:xfrm>
            <a:off x="-199633" y="2988522"/>
            <a:ext cx="2238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 rtl="0" eaLnBrk="1" fontAlgn="base" latinLnBrk="0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b="1" dirty="0">
                <a:ea typeface="微软雅黑" panose="020B0503020204020204" pitchFamily="34" charset="-122"/>
                <a:cs typeface="+mn-ea"/>
              </a:rPr>
              <a:t>问答总体流程图</a:t>
            </a:r>
            <a:endParaRPr lang="zh-CN" altLang="zh-CN" b="1" dirty="0"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08D8C1B2-7BE4-D6A7-E667-1D49B9C70EC2}"/>
              </a:ext>
            </a:extLst>
          </p:cNvPr>
          <p:cNvSpPr txBox="1"/>
          <p:nvPr/>
        </p:nvSpPr>
        <p:spPr>
          <a:xfrm>
            <a:off x="2391220" y="1029416"/>
            <a:ext cx="3757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 rtl="0" eaLnBrk="1" fontAlgn="base" latinLnBrk="0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b="1" dirty="0">
                <a:ea typeface="微软雅黑" panose="020B0503020204020204" pitchFamily="34" charset="-122"/>
                <a:cs typeface="+mn-ea"/>
              </a:rPr>
              <a:t>单实体单属性问答类型</a:t>
            </a:r>
            <a:endParaRPr lang="zh-CN" altLang="zh-CN" b="1" dirty="0">
              <a:ea typeface="微软雅黑" panose="020B0503020204020204" pitchFamily="34" charset="-122"/>
              <a:cs typeface="+mn-ea"/>
            </a:endParaRPr>
          </a:p>
        </p:txBody>
      </p:sp>
      <p:pic>
        <p:nvPicPr>
          <p:cNvPr id="43" name="图片 42">
            <a:extLst>
              <a:ext uri="{FF2B5EF4-FFF2-40B4-BE49-F238E27FC236}">
                <a16:creationId xmlns:a16="http://schemas.microsoft.com/office/drawing/2014/main" id="{B18BC74E-9EB8-A97F-5101-C1672BA549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1426" y="1378586"/>
            <a:ext cx="8626071" cy="1486464"/>
          </a:xfrm>
          <a:prstGeom prst="rect">
            <a:avLst/>
          </a:prstGeom>
        </p:spPr>
      </p:pic>
      <p:pic>
        <p:nvPicPr>
          <p:cNvPr id="45" name="图片 44">
            <a:extLst>
              <a:ext uri="{FF2B5EF4-FFF2-40B4-BE49-F238E27FC236}">
                <a16:creationId xmlns:a16="http://schemas.microsoft.com/office/drawing/2014/main" id="{FED0D677-2608-B3E3-3207-A9E0178A2C2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13369" y="3252745"/>
            <a:ext cx="5843829" cy="616372"/>
          </a:xfrm>
          <a:prstGeom prst="rect">
            <a:avLst/>
          </a:prstGeom>
        </p:spPr>
      </p:pic>
      <p:pic>
        <p:nvPicPr>
          <p:cNvPr id="47" name="图片 46">
            <a:extLst>
              <a:ext uri="{FF2B5EF4-FFF2-40B4-BE49-F238E27FC236}">
                <a16:creationId xmlns:a16="http://schemas.microsoft.com/office/drawing/2014/main" id="{F4AA87E7-9573-1F3D-7398-774BC90E41B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46208" y="4509120"/>
            <a:ext cx="5724128" cy="902929"/>
          </a:xfrm>
          <a:prstGeom prst="rect">
            <a:avLst/>
          </a:prstGeom>
        </p:spPr>
      </p:pic>
      <p:pic>
        <p:nvPicPr>
          <p:cNvPr id="49" name="图片 48">
            <a:extLst>
              <a:ext uri="{FF2B5EF4-FFF2-40B4-BE49-F238E27FC236}">
                <a16:creationId xmlns:a16="http://schemas.microsoft.com/office/drawing/2014/main" id="{73299509-5B12-001C-1A0A-9D9649C52E3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97341" y="5914767"/>
            <a:ext cx="6557471" cy="547023"/>
          </a:xfrm>
          <a:prstGeom prst="rect">
            <a:avLst/>
          </a:prstGeom>
        </p:spPr>
      </p:pic>
      <p:sp>
        <p:nvSpPr>
          <p:cNvPr id="50" name="文本框 49">
            <a:extLst>
              <a:ext uri="{FF2B5EF4-FFF2-40B4-BE49-F238E27FC236}">
                <a16:creationId xmlns:a16="http://schemas.microsoft.com/office/drawing/2014/main" id="{5B905B80-507C-A23F-0B56-80F1FD5689EA}"/>
              </a:ext>
            </a:extLst>
          </p:cNvPr>
          <p:cNvSpPr txBox="1"/>
          <p:nvPr/>
        </p:nvSpPr>
        <p:spPr>
          <a:xfrm>
            <a:off x="4028854" y="2990911"/>
            <a:ext cx="2238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 rtl="0" eaLnBrk="1" fontAlgn="base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b="1" dirty="0">
                <a:ea typeface="微软雅黑" panose="020B0503020204020204" pitchFamily="34" charset="-122"/>
                <a:cs typeface="+mn-ea"/>
              </a:rPr>
              <a:t>RAG</a:t>
            </a:r>
            <a:r>
              <a:rPr lang="zh-CN" altLang="en-US" b="1" dirty="0">
                <a:ea typeface="微软雅黑" panose="020B0503020204020204" pitchFamily="34" charset="-122"/>
                <a:cs typeface="+mn-ea"/>
              </a:rPr>
              <a:t>总体流程</a:t>
            </a:r>
            <a:endParaRPr lang="zh-CN" altLang="zh-CN" b="1" dirty="0"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DE1690C6-C2ED-CD48-F91F-B3401DFC35DB}"/>
              </a:ext>
            </a:extLst>
          </p:cNvPr>
          <p:cNvSpPr txBox="1"/>
          <p:nvPr/>
        </p:nvSpPr>
        <p:spPr>
          <a:xfrm>
            <a:off x="4051951" y="4065001"/>
            <a:ext cx="30403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 rtl="0" eaLnBrk="1" fontAlgn="base" latinLnBrk="0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b="1" dirty="0">
                <a:ea typeface="微软雅黑" panose="020B0503020204020204" pitchFamily="34" charset="-122"/>
                <a:cs typeface="+mn-ea"/>
              </a:rPr>
              <a:t>向量数据库构建和检索流程</a:t>
            </a:r>
            <a:endParaRPr lang="zh-CN" altLang="zh-CN" b="1" dirty="0"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29D496A5-22BB-CB16-2E1A-614F6AB8DB06}"/>
              </a:ext>
            </a:extLst>
          </p:cNvPr>
          <p:cNvSpPr txBox="1"/>
          <p:nvPr/>
        </p:nvSpPr>
        <p:spPr>
          <a:xfrm>
            <a:off x="4028854" y="5536918"/>
            <a:ext cx="2238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 rtl="0" eaLnBrk="1" fontAlgn="base" latinLnBrk="0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b="1" dirty="0">
                <a:ea typeface="微软雅黑" panose="020B0503020204020204" pitchFamily="34" charset="-122"/>
                <a:cs typeface="+mn-ea"/>
              </a:rPr>
              <a:t>统计类问题</a:t>
            </a:r>
            <a:endParaRPr lang="zh-CN" altLang="zh-CN" b="1" dirty="0">
              <a:ea typeface="微软雅黑" panose="020B0503020204020204" pitchFamily="34" charset="-122"/>
              <a:cs typeface="+mn-ea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90743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9F5EE32C-3725-35DE-219E-789919309691}"/>
              </a:ext>
            </a:extLst>
          </p:cNvPr>
          <p:cNvGrpSpPr/>
          <p:nvPr/>
        </p:nvGrpSpPr>
        <p:grpSpPr>
          <a:xfrm>
            <a:off x="0" y="341345"/>
            <a:ext cx="10274256" cy="600098"/>
            <a:chOff x="442913" y="389138"/>
            <a:chExt cx="11306175" cy="610624"/>
          </a:xfrm>
        </p:grpSpPr>
        <p:sp>
          <p:nvSpPr>
            <p:cNvPr id="3" name="任意多边形: 形状 2">
              <a:extLst>
                <a:ext uri="{FF2B5EF4-FFF2-40B4-BE49-F238E27FC236}">
                  <a16:creationId xmlns:a16="http://schemas.microsoft.com/office/drawing/2014/main" id="{D71E88AE-3E80-569C-AE62-9D387ACC9AA6}"/>
                </a:ext>
              </a:extLst>
            </p:cNvPr>
            <p:cNvSpPr/>
            <p:nvPr/>
          </p:nvSpPr>
          <p:spPr>
            <a:xfrm>
              <a:off x="3152817" y="712283"/>
              <a:ext cx="1472417" cy="219075"/>
            </a:xfrm>
            <a:custGeom>
              <a:avLst/>
              <a:gdLst>
                <a:gd name="connsiteX0" fmla="*/ 0 w 2514600"/>
                <a:gd name="connsiteY0" fmla="*/ 219075 h 219075"/>
                <a:gd name="connsiteX1" fmla="*/ 1114425 w 2514600"/>
                <a:gd name="connsiteY1" fmla="*/ 219075 h 219075"/>
                <a:gd name="connsiteX2" fmla="*/ 1381125 w 2514600"/>
                <a:gd name="connsiteY2" fmla="*/ 0 h 219075"/>
                <a:gd name="connsiteX3" fmla="*/ 2514600 w 2514600"/>
                <a:gd name="connsiteY3" fmla="*/ 0 h 219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14600" h="219075">
                  <a:moveTo>
                    <a:pt x="0" y="219075"/>
                  </a:moveTo>
                  <a:lnTo>
                    <a:pt x="1114425" y="219075"/>
                  </a:lnTo>
                  <a:lnTo>
                    <a:pt x="1381125" y="0"/>
                  </a:lnTo>
                  <a:lnTo>
                    <a:pt x="2514600" y="0"/>
                  </a:lnTo>
                </a:path>
              </a:pathLst>
            </a:custGeom>
            <a:noFill/>
            <a:ln w="19050">
              <a:gradFill>
                <a:gsLst>
                  <a:gs pos="15000">
                    <a:srgbClr val="0E419C"/>
                  </a:gs>
                  <a:gs pos="100000">
                    <a:srgbClr val="0E419C">
                      <a:alpha val="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Arial" panose="020B0604020202020204" pitchFamily="34" charset="0"/>
                <a:ea typeface="思源黑体 CN Bold" panose="020B0800000000000000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" name="任意多边形: 形状 3">
              <a:extLst>
                <a:ext uri="{FF2B5EF4-FFF2-40B4-BE49-F238E27FC236}">
                  <a16:creationId xmlns:a16="http://schemas.microsoft.com/office/drawing/2014/main" id="{29849FD0-881F-AE72-5C59-529CEF7BA1A7}"/>
                </a:ext>
              </a:extLst>
            </p:cNvPr>
            <p:cNvSpPr/>
            <p:nvPr/>
          </p:nvSpPr>
          <p:spPr>
            <a:xfrm>
              <a:off x="2443375" y="819607"/>
              <a:ext cx="1090203" cy="175993"/>
            </a:xfrm>
            <a:custGeom>
              <a:avLst/>
              <a:gdLst>
                <a:gd name="connsiteX0" fmla="*/ 0 w 2514600"/>
                <a:gd name="connsiteY0" fmla="*/ 219075 h 219075"/>
                <a:gd name="connsiteX1" fmla="*/ 1114425 w 2514600"/>
                <a:gd name="connsiteY1" fmla="*/ 219075 h 219075"/>
                <a:gd name="connsiteX2" fmla="*/ 1381125 w 2514600"/>
                <a:gd name="connsiteY2" fmla="*/ 0 h 219075"/>
                <a:gd name="connsiteX3" fmla="*/ 2514600 w 2514600"/>
                <a:gd name="connsiteY3" fmla="*/ 0 h 219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14600" h="219075">
                  <a:moveTo>
                    <a:pt x="0" y="219075"/>
                  </a:moveTo>
                  <a:lnTo>
                    <a:pt x="1114425" y="219075"/>
                  </a:lnTo>
                  <a:lnTo>
                    <a:pt x="1381125" y="0"/>
                  </a:lnTo>
                  <a:lnTo>
                    <a:pt x="2514600" y="0"/>
                  </a:lnTo>
                </a:path>
              </a:pathLst>
            </a:custGeom>
            <a:noFill/>
            <a:ln w="19050">
              <a:gradFill>
                <a:gsLst>
                  <a:gs pos="15000">
                    <a:srgbClr val="0E419C"/>
                  </a:gs>
                  <a:gs pos="100000">
                    <a:srgbClr val="0E419C">
                      <a:alpha val="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思源黑体 CN Bold" panose="020B0800000000000000" pitchFamily="34" charset="-122"/>
                <a:sym typeface="Arial" panose="020B0604020202020204" pitchFamily="34" charset="0"/>
              </a:endParaRPr>
            </a:p>
          </p:txBody>
        </p:sp>
        <p:cxnSp>
          <p:nvCxnSpPr>
            <p:cNvPr id="5" name="直接连接符 4">
              <a:extLst>
                <a:ext uri="{FF2B5EF4-FFF2-40B4-BE49-F238E27FC236}">
                  <a16:creationId xmlns:a16="http://schemas.microsoft.com/office/drawing/2014/main" id="{6B14953F-3D9C-008D-7FCD-881BB31EFC07}"/>
                </a:ext>
              </a:extLst>
            </p:cNvPr>
            <p:cNvCxnSpPr/>
            <p:nvPr/>
          </p:nvCxnSpPr>
          <p:spPr>
            <a:xfrm flipH="1">
              <a:off x="442913" y="999762"/>
              <a:ext cx="2268000" cy="0"/>
            </a:xfrm>
            <a:prstGeom prst="line">
              <a:avLst/>
            </a:prstGeom>
            <a:noFill/>
            <a:ln w="19050">
              <a:gradFill>
                <a:gsLst>
                  <a:gs pos="15000">
                    <a:srgbClr val="0E419C"/>
                  </a:gs>
                  <a:gs pos="100000">
                    <a:srgbClr val="0E419C">
                      <a:alpha val="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31D72FBA-A1B1-60ED-15EE-85E37F19EA84}"/>
                </a:ext>
              </a:extLst>
            </p:cNvPr>
            <p:cNvCxnSpPr/>
            <p:nvPr/>
          </p:nvCxnSpPr>
          <p:spPr>
            <a:xfrm flipH="1">
              <a:off x="1098520" y="444965"/>
              <a:ext cx="10650568" cy="0"/>
            </a:xfrm>
            <a:prstGeom prst="line">
              <a:avLst/>
            </a:prstGeom>
            <a:noFill/>
            <a:ln w="19050">
              <a:gradFill>
                <a:gsLst>
                  <a:gs pos="100000">
                    <a:srgbClr val="0E419C">
                      <a:alpha val="57000"/>
                    </a:srgbClr>
                  </a:gs>
                  <a:gs pos="0">
                    <a:srgbClr val="0E419C">
                      <a:alpha val="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7" name="任意多边形: 形状 6">
              <a:extLst>
                <a:ext uri="{FF2B5EF4-FFF2-40B4-BE49-F238E27FC236}">
                  <a16:creationId xmlns:a16="http://schemas.microsoft.com/office/drawing/2014/main" id="{2FEF8D9D-C645-9E7F-C7E7-7CED4481A157}"/>
                </a:ext>
              </a:extLst>
            </p:cNvPr>
            <p:cNvSpPr/>
            <p:nvPr/>
          </p:nvSpPr>
          <p:spPr>
            <a:xfrm flipH="1">
              <a:off x="4039632" y="775557"/>
              <a:ext cx="391062" cy="118704"/>
            </a:xfrm>
            <a:custGeom>
              <a:avLst/>
              <a:gdLst>
                <a:gd name="connsiteX0" fmla="*/ 77346 w 391062"/>
                <a:gd name="connsiteY0" fmla="*/ 0 h 118704"/>
                <a:gd name="connsiteX1" fmla="*/ 32766 w 391062"/>
                <a:gd name="connsiteY1" fmla="*/ 0 h 118704"/>
                <a:gd name="connsiteX2" fmla="*/ 0 w 391062"/>
                <a:gd name="connsiteY2" fmla="*/ 118704 h 118704"/>
                <a:gd name="connsiteX3" fmla="*/ 44580 w 391062"/>
                <a:gd name="connsiteY3" fmla="*/ 118704 h 118704"/>
                <a:gd name="connsiteX4" fmla="*/ 155776 w 391062"/>
                <a:gd name="connsiteY4" fmla="*/ 0 h 118704"/>
                <a:gd name="connsiteX5" fmla="*/ 111196 w 391062"/>
                <a:gd name="connsiteY5" fmla="*/ 0 h 118704"/>
                <a:gd name="connsiteX6" fmla="*/ 78430 w 391062"/>
                <a:gd name="connsiteY6" fmla="*/ 118704 h 118704"/>
                <a:gd name="connsiteX7" fmla="*/ 123010 w 391062"/>
                <a:gd name="connsiteY7" fmla="*/ 118704 h 118704"/>
                <a:gd name="connsiteX8" fmla="*/ 234206 w 391062"/>
                <a:gd name="connsiteY8" fmla="*/ 0 h 118704"/>
                <a:gd name="connsiteX9" fmla="*/ 189626 w 391062"/>
                <a:gd name="connsiteY9" fmla="*/ 0 h 118704"/>
                <a:gd name="connsiteX10" fmla="*/ 156860 w 391062"/>
                <a:gd name="connsiteY10" fmla="*/ 118704 h 118704"/>
                <a:gd name="connsiteX11" fmla="*/ 201440 w 391062"/>
                <a:gd name="connsiteY11" fmla="*/ 118704 h 118704"/>
                <a:gd name="connsiteX12" fmla="*/ 312636 w 391062"/>
                <a:gd name="connsiteY12" fmla="*/ 0 h 118704"/>
                <a:gd name="connsiteX13" fmla="*/ 268056 w 391062"/>
                <a:gd name="connsiteY13" fmla="*/ 0 h 118704"/>
                <a:gd name="connsiteX14" fmla="*/ 235290 w 391062"/>
                <a:gd name="connsiteY14" fmla="*/ 118704 h 118704"/>
                <a:gd name="connsiteX15" fmla="*/ 279870 w 391062"/>
                <a:gd name="connsiteY15" fmla="*/ 118704 h 118704"/>
                <a:gd name="connsiteX16" fmla="*/ 391062 w 391062"/>
                <a:gd name="connsiteY16" fmla="*/ 0 h 118704"/>
                <a:gd name="connsiteX17" fmla="*/ 346482 w 391062"/>
                <a:gd name="connsiteY17" fmla="*/ 0 h 118704"/>
                <a:gd name="connsiteX18" fmla="*/ 313716 w 391062"/>
                <a:gd name="connsiteY18" fmla="*/ 118704 h 118704"/>
                <a:gd name="connsiteX19" fmla="*/ 358296 w 391062"/>
                <a:gd name="connsiteY19" fmla="*/ 118704 h 118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91062" h="118704">
                  <a:moveTo>
                    <a:pt x="77346" y="0"/>
                  </a:moveTo>
                  <a:lnTo>
                    <a:pt x="32766" y="0"/>
                  </a:lnTo>
                  <a:lnTo>
                    <a:pt x="0" y="118704"/>
                  </a:lnTo>
                  <a:lnTo>
                    <a:pt x="44580" y="118704"/>
                  </a:lnTo>
                  <a:close/>
                  <a:moveTo>
                    <a:pt x="155776" y="0"/>
                  </a:moveTo>
                  <a:lnTo>
                    <a:pt x="111196" y="0"/>
                  </a:lnTo>
                  <a:lnTo>
                    <a:pt x="78430" y="118704"/>
                  </a:lnTo>
                  <a:lnTo>
                    <a:pt x="123010" y="118704"/>
                  </a:lnTo>
                  <a:close/>
                  <a:moveTo>
                    <a:pt x="234206" y="0"/>
                  </a:moveTo>
                  <a:lnTo>
                    <a:pt x="189626" y="0"/>
                  </a:lnTo>
                  <a:lnTo>
                    <a:pt x="156860" y="118704"/>
                  </a:lnTo>
                  <a:lnTo>
                    <a:pt x="201440" y="118704"/>
                  </a:lnTo>
                  <a:close/>
                  <a:moveTo>
                    <a:pt x="312636" y="0"/>
                  </a:moveTo>
                  <a:lnTo>
                    <a:pt x="268056" y="0"/>
                  </a:lnTo>
                  <a:lnTo>
                    <a:pt x="235290" y="118704"/>
                  </a:lnTo>
                  <a:lnTo>
                    <a:pt x="279870" y="118704"/>
                  </a:lnTo>
                  <a:close/>
                  <a:moveTo>
                    <a:pt x="391062" y="0"/>
                  </a:moveTo>
                  <a:lnTo>
                    <a:pt x="346482" y="0"/>
                  </a:lnTo>
                  <a:lnTo>
                    <a:pt x="313716" y="118704"/>
                  </a:lnTo>
                  <a:lnTo>
                    <a:pt x="358296" y="118704"/>
                  </a:lnTo>
                  <a:close/>
                </a:path>
              </a:pathLst>
            </a:custGeom>
            <a:gradFill flip="none" rotWithShape="1">
              <a:gsLst>
                <a:gs pos="100000">
                  <a:srgbClr val="0E419C">
                    <a:alpha val="0"/>
                  </a:srgbClr>
                </a:gs>
                <a:gs pos="0">
                  <a:srgbClr val="0E419C"/>
                </a:gs>
              </a:gsLst>
              <a:lin ang="10800000" scaled="1"/>
              <a:tileRect/>
            </a:gradFill>
            <a:ln w="6350"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Arial" panose="020B0604020202020204" pitchFamily="34" charset="0"/>
                <a:ea typeface="思源黑体 CN Bold" panose="020B0800000000000000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8" name="等腰三角形 7">
              <a:extLst>
                <a:ext uri="{FF2B5EF4-FFF2-40B4-BE49-F238E27FC236}">
                  <a16:creationId xmlns:a16="http://schemas.microsoft.com/office/drawing/2014/main" id="{C3A76D8B-53D1-3D49-09BB-53C99DD69CFF}"/>
                </a:ext>
              </a:extLst>
            </p:cNvPr>
            <p:cNvSpPr/>
            <p:nvPr/>
          </p:nvSpPr>
          <p:spPr>
            <a:xfrm rot="5400000">
              <a:off x="3494965" y="633212"/>
              <a:ext cx="430836" cy="95562"/>
            </a:xfrm>
            <a:prstGeom prst="triangle">
              <a:avLst/>
            </a:prstGeom>
            <a:gradFill>
              <a:gsLst>
                <a:gs pos="100000">
                  <a:srgbClr val="0E419C">
                    <a:alpha val="0"/>
                  </a:srgbClr>
                </a:gs>
                <a:gs pos="0">
                  <a:srgbClr val="0E419C">
                    <a:alpha val="24000"/>
                  </a:srgbClr>
                </a:gs>
              </a:gsLst>
              <a:lin ang="5400000" scaled="1"/>
            </a:gradFill>
            <a:ln w="6350" cap="rnd">
              <a:gradFill>
                <a:gsLst>
                  <a:gs pos="76000">
                    <a:srgbClr val="0E419C">
                      <a:alpha val="0"/>
                    </a:srgbClr>
                  </a:gs>
                  <a:gs pos="0">
                    <a:srgbClr val="0E419C"/>
                  </a:gs>
                </a:gsLst>
                <a:lin ang="5400000" scaled="1"/>
              </a:gra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Arial" panose="020B0604020202020204" pitchFamily="34" charset="0"/>
                <a:ea typeface="思源黑体 CN Bold" panose="020B0800000000000000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9" name="等腰三角形 8">
              <a:extLst>
                <a:ext uri="{FF2B5EF4-FFF2-40B4-BE49-F238E27FC236}">
                  <a16:creationId xmlns:a16="http://schemas.microsoft.com/office/drawing/2014/main" id="{C96A88CE-1FCF-7228-544B-DBC232B283B8}"/>
                </a:ext>
              </a:extLst>
            </p:cNvPr>
            <p:cNvSpPr/>
            <p:nvPr/>
          </p:nvSpPr>
          <p:spPr>
            <a:xfrm rot="5400000">
              <a:off x="3399429" y="633212"/>
              <a:ext cx="430836" cy="95562"/>
            </a:xfrm>
            <a:prstGeom prst="triangle">
              <a:avLst/>
            </a:prstGeom>
            <a:gradFill>
              <a:gsLst>
                <a:gs pos="100000">
                  <a:srgbClr val="0E419C">
                    <a:alpha val="0"/>
                  </a:srgbClr>
                </a:gs>
                <a:gs pos="0">
                  <a:srgbClr val="0E419C">
                    <a:alpha val="24000"/>
                  </a:srgbClr>
                </a:gs>
              </a:gsLst>
              <a:lin ang="5400000" scaled="1"/>
            </a:gradFill>
            <a:ln w="6350" cap="rnd">
              <a:gradFill>
                <a:gsLst>
                  <a:gs pos="76000">
                    <a:srgbClr val="0E419C">
                      <a:alpha val="0"/>
                    </a:srgbClr>
                  </a:gs>
                  <a:gs pos="0">
                    <a:srgbClr val="0E419C"/>
                  </a:gs>
                </a:gsLst>
                <a:lin ang="5400000" scaled="1"/>
              </a:gra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思源黑体 CN Bold" panose="020B0800000000000000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0" name="梯形 9">
              <a:extLst>
                <a:ext uri="{FF2B5EF4-FFF2-40B4-BE49-F238E27FC236}">
                  <a16:creationId xmlns:a16="http://schemas.microsoft.com/office/drawing/2014/main" id="{19E2D619-75D1-C918-7811-7A8BA62D57E4}"/>
                </a:ext>
              </a:extLst>
            </p:cNvPr>
            <p:cNvSpPr/>
            <p:nvPr/>
          </p:nvSpPr>
          <p:spPr>
            <a:xfrm>
              <a:off x="447679" y="389138"/>
              <a:ext cx="282130" cy="50339"/>
            </a:xfrm>
            <a:prstGeom prst="trapezoid">
              <a:avLst>
                <a:gd name="adj" fmla="val 79389"/>
              </a:avLst>
            </a:prstGeom>
            <a:solidFill>
              <a:srgbClr val="0E419C"/>
            </a:solidFill>
            <a:ln w="19050">
              <a:solidFill>
                <a:srgbClr val="0E41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思源黑体 CN Bold" panose="020B0800000000000000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1" name="任意多边形: 形状 10">
              <a:extLst>
                <a:ext uri="{FF2B5EF4-FFF2-40B4-BE49-F238E27FC236}">
                  <a16:creationId xmlns:a16="http://schemas.microsoft.com/office/drawing/2014/main" id="{409F40D2-E7A4-AF50-C91A-C71F1200772C}"/>
                </a:ext>
              </a:extLst>
            </p:cNvPr>
            <p:cNvSpPr/>
            <p:nvPr/>
          </p:nvSpPr>
          <p:spPr>
            <a:xfrm>
              <a:off x="944140" y="389138"/>
              <a:ext cx="64500" cy="50339"/>
            </a:xfrm>
            <a:custGeom>
              <a:avLst/>
              <a:gdLst>
                <a:gd name="connsiteX0" fmla="*/ 0 w 73609"/>
                <a:gd name="connsiteY0" fmla="*/ 0 h 50339"/>
                <a:gd name="connsiteX1" fmla="*/ 33645 w 73609"/>
                <a:gd name="connsiteY1" fmla="*/ 0 h 50339"/>
                <a:gd name="connsiteX2" fmla="*/ 73609 w 73609"/>
                <a:gd name="connsiteY2" fmla="*/ 50339 h 50339"/>
                <a:gd name="connsiteX3" fmla="*/ 39964 w 73609"/>
                <a:gd name="connsiteY3" fmla="*/ 50339 h 50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609" h="50339">
                  <a:moveTo>
                    <a:pt x="0" y="0"/>
                  </a:moveTo>
                  <a:lnTo>
                    <a:pt x="33645" y="0"/>
                  </a:lnTo>
                  <a:lnTo>
                    <a:pt x="73609" y="50339"/>
                  </a:lnTo>
                  <a:lnTo>
                    <a:pt x="39964" y="50339"/>
                  </a:lnTo>
                  <a:close/>
                </a:path>
              </a:pathLst>
            </a:custGeom>
            <a:solidFill>
              <a:srgbClr val="0E419C"/>
            </a:solidFill>
            <a:ln w="19050">
              <a:solidFill>
                <a:srgbClr val="0E41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思源黑体 CN Bold" panose="020B0800000000000000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2" name="任意多边形: 形状 11">
              <a:extLst>
                <a:ext uri="{FF2B5EF4-FFF2-40B4-BE49-F238E27FC236}">
                  <a16:creationId xmlns:a16="http://schemas.microsoft.com/office/drawing/2014/main" id="{263193F2-CEE8-465E-2B4E-F53C3AB7AAE6}"/>
                </a:ext>
              </a:extLst>
            </p:cNvPr>
            <p:cNvSpPr/>
            <p:nvPr/>
          </p:nvSpPr>
          <p:spPr>
            <a:xfrm>
              <a:off x="886692" y="389138"/>
              <a:ext cx="64500" cy="50339"/>
            </a:xfrm>
            <a:custGeom>
              <a:avLst/>
              <a:gdLst>
                <a:gd name="connsiteX0" fmla="*/ 0 w 73609"/>
                <a:gd name="connsiteY0" fmla="*/ 0 h 50339"/>
                <a:gd name="connsiteX1" fmla="*/ 33645 w 73609"/>
                <a:gd name="connsiteY1" fmla="*/ 0 h 50339"/>
                <a:gd name="connsiteX2" fmla="*/ 73609 w 73609"/>
                <a:gd name="connsiteY2" fmla="*/ 50339 h 50339"/>
                <a:gd name="connsiteX3" fmla="*/ 39964 w 73609"/>
                <a:gd name="connsiteY3" fmla="*/ 50339 h 50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609" h="50339">
                  <a:moveTo>
                    <a:pt x="0" y="0"/>
                  </a:moveTo>
                  <a:lnTo>
                    <a:pt x="33645" y="0"/>
                  </a:lnTo>
                  <a:lnTo>
                    <a:pt x="73609" y="50339"/>
                  </a:lnTo>
                  <a:lnTo>
                    <a:pt x="39964" y="50339"/>
                  </a:lnTo>
                  <a:close/>
                </a:path>
              </a:pathLst>
            </a:custGeom>
            <a:solidFill>
              <a:srgbClr val="0E419C"/>
            </a:solidFill>
            <a:ln w="19050">
              <a:solidFill>
                <a:srgbClr val="0E41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思源黑体 CN Bold" panose="020B0800000000000000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3" name="任意多边形: 形状 12">
              <a:extLst>
                <a:ext uri="{FF2B5EF4-FFF2-40B4-BE49-F238E27FC236}">
                  <a16:creationId xmlns:a16="http://schemas.microsoft.com/office/drawing/2014/main" id="{26FAEDA9-8959-A8C6-7671-C1C2C23FCC88}"/>
                </a:ext>
              </a:extLst>
            </p:cNvPr>
            <p:cNvSpPr/>
            <p:nvPr/>
          </p:nvSpPr>
          <p:spPr>
            <a:xfrm>
              <a:off x="828077" y="389138"/>
              <a:ext cx="64500" cy="50339"/>
            </a:xfrm>
            <a:custGeom>
              <a:avLst/>
              <a:gdLst>
                <a:gd name="connsiteX0" fmla="*/ 0 w 73609"/>
                <a:gd name="connsiteY0" fmla="*/ 0 h 50339"/>
                <a:gd name="connsiteX1" fmla="*/ 33645 w 73609"/>
                <a:gd name="connsiteY1" fmla="*/ 0 h 50339"/>
                <a:gd name="connsiteX2" fmla="*/ 73609 w 73609"/>
                <a:gd name="connsiteY2" fmla="*/ 50339 h 50339"/>
                <a:gd name="connsiteX3" fmla="*/ 39964 w 73609"/>
                <a:gd name="connsiteY3" fmla="*/ 50339 h 50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609" h="50339">
                  <a:moveTo>
                    <a:pt x="0" y="0"/>
                  </a:moveTo>
                  <a:lnTo>
                    <a:pt x="33645" y="0"/>
                  </a:lnTo>
                  <a:lnTo>
                    <a:pt x="73609" y="50339"/>
                  </a:lnTo>
                  <a:lnTo>
                    <a:pt x="39964" y="50339"/>
                  </a:lnTo>
                  <a:close/>
                </a:path>
              </a:pathLst>
            </a:custGeom>
            <a:solidFill>
              <a:srgbClr val="0E419C"/>
            </a:solidFill>
            <a:ln w="19050">
              <a:solidFill>
                <a:srgbClr val="0E41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思源黑体 CN Bold" panose="020B0800000000000000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4" name="任意多边形: 形状 13">
              <a:extLst>
                <a:ext uri="{FF2B5EF4-FFF2-40B4-BE49-F238E27FC236}">
                  <a16:creationId xmlns:a16="http://schemas.microsoft.com/office/drawing/2014/main" id="{7A9CB66F-304C-BC75-F239-14BDF1CFEBC5}"/>
                </a:ext>
              </a:extLst>
            </p:cNvPr>
            <p:cNvSpPr/>
            <p:nvPr/>
          </p:nvSpPr>
          <p:spPr>
            <a:xfrm>
              <a:off x="769462" y="389138"/>
              <a:ext cx="64500" cy="50339"/>
            </a:xfrm>
            <a:custGeom>
              <a:avLst/>
              <a:gdLst>
                <a:gd name="connsiteX0" fmla="*/ 0 w 73609"/>
                <a:gd name="connsiteY0" fmla="*/ 0 h 50339"/>
                <a:gd name="connsiteX1" fmla="*/ 33645 w 73609"/>
                <a:gd name="connsiteY1" fmla="*/ 0 h 50339"/>
                <a:gd name="connsiteX2" fmla="*/ 73609 w 73609"/>
                <a:gd name="connsiteY2" fmla="*/ 50339 h 50339"/>
                <a:gd name="connsiteX3" fmla="*/ 39964 w 73609"/>
                <a:gd name="connsiteY3" fmla="*/ 50339 h 50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609" h="50339">
                  <a:moveTo>
                    <a:pt x="0" y="0"/>
                  </a:moveTo>
                  <a:lnTo>
                    <a:pt x="33645" y="0"/>
                  </a:lnTo>
                  <a:lnTo>
                    <a:pt x="73609" y="50339"/>
                  </a:lnTo>
                  <a:lnTo>
                    <a:pt x="39964" y="50339"/>
                  </a:lnTo>
                  <a:close/>
                </a:path>
              </a:pathLst>
            </a:custGeom>
            <a:solidFill>
              <a:srgbClr val="0E419C"/>
            </a:solidFill>
            <a:ln w="19050">
              <a:solidFill>
                <a:srgbClr val="0E41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思源黑体 CN Bold" panose="020B0800000000000000" pitchFamily="34" charset="-122"/>
                <a:sym typeface="Arial" panose="020B0604020202020204" pitchFamily="34" charset="0"/>
              </a:endParaRPr>
            </a:p>
          </p:txBody>
        </p: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6ABC2C23-54E6-30CA-BC94-B8D43D4D4720}"/>
                </a:ext>
              </a:extLst>
            </p:cNvPr>
            <p:cNvGrpSpPr/>
            <p:nvPr/>
          </p:nvGrpSpPr>
          <p:grpSpPr>
            <a:xfrm>
              <a:off x="4901831" y="503984"/>
              <a:ext cx="5412374" cy="414000"/>
              <a:chOff x="4901831" y="503984"/>
              <a:chExt cx="5412374" cy="414000"/>
            </a:xfrm>
          </p:grpSpPr>
          <p:sp>
            <p:nvSpPr>
              <p:cNvPr id="22" name="平行四边形 47">
                <a:extLst>
                  <a:ext uri="{FF2B5EF4-FFF2-40B4-BE49-F238E27FC236}">
                    <a16:creationId xmlns:a16="http://schemas.microsoft.com/office/drawing/2014/main" id="{6FB6C472-2C1D-B1F6-FADB-CDE138313B77}"/>
                  </a:ext>
                </a:extLst>
              </p:cNvPr>
              <p:cNvSpPr/>
              <p:nvPr/>
            </p:nvSpPr>
            <p:spPr>
              <a:xfrm>
                <a:off x="4901831" y="524500"/>
                <a:ext cx="1274279" cy="393484"/>
              </a:xfrm>
              <a:prstGeom prst="round2DiagRect">
                <a:avLst/>
              </a:prstGeom>
              <a:noFill/>
              <a:ln>
                <a:solidFill>
                  <a:srgbClr val="0E419C"/>
                </a:solidFill>
              </a:ln>
              <a:effectLst>
                <a:outerShdw blurRad="190500" dist="127000" dir="2700000" algn="tl" rotWithShape="0">
                  <a:schemeClr val="accent2">
                    <a:lumMod val="50000"/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思源黑体 CN Bold" panose="020B0800000000000000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324D3860-CA2F-4503-9DAE-98E020A66AF6}"/>
                  </a:ext>
                </a:extLst>
              </p:cNvPr>
              <p:cNvSpPr txBox="1"/>
              <p:nvPr/>
            </p:nvSpPr>
            <p:spPr>
              <a:xfrm>
                <a:off x="5077305" y="589319"/>
                <a:ext cx="923331" cy="276999"/>
              </a:xfrm>
              <a:prstGeom prst="rect">
                <a:avLst/>
              </a:prstGeom>
              <a:noFill/>
            </p:spPr>
            <p:txBody>
              <a:bodyPr wrap="none" lIns="0" tIns="0" rIns="0" bIns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50000"/>
                        <a:lumOff val="50000"/>
                      </a:prstClr>
                    </a:solidFill>
                    <a:effectLst/>
                    <a:uLnTx/>
                    <a:uFillTx/>
                    <a:latin typeface="Arial" panose="020B0604020202020204" pitchFamily="34" charset="0"/>
                    <a:ea typeface="思源黑体 CN Bold" panose="020B0800000000000000" pitchFamily="34" charset="-122"/>
                    <a:sym typeface="Arial" panose="020B0604020202020204" pitchFamily="34" charset="0"/>
                  </a:rPr>
                  <a:t>项目</a:t>
                </a:r>
                <a:r>
                  <a:rPr lang="zh-CN" altLang="en-US" b="1" dirty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Arial" panose="020B0604020202020204" pitchFamily="34" charset="0"/>
                    <a:ea typeface="思源黑体 CN Bold" panose="020B0800000000000000" pitchFamily="34" charset="-122"/>
                    <a:sym typeface="Arial" panose="020B0604020202020204" pitchFamily="34" charset="0"/>
                  </a:rPr>
                  <a:t>背景</a:t>
                </a:r>
                <a:endPara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思源黑体 CN Bold" panose="020B0800000000000000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7" name="平行四边形 45">
                <a:extLst>
                  <a:ext uri="{FF2B5EF4-FFF2-40B4-BE49-F238E27FC236}">
                    <a16:creationId xmlns:a16="http://schemas.microsoft.com/office/drawing/2014/main" id="{4FA47C8D-87F3-A930-D9BC-F7776F8FC1C4}"/>
                  </a:ext>
                </a:extLst>
              </p:cNvPr>
              <p:cNvSpPr/>
              <p:nvPr/>
            </p:nvSpPr>
            <p:spPr>
              <a:xfrm>
                <a:off x="9039926" y="503984"/>
                <a:ext cx="1274279" cy="393484"/>
              </a:xfrm>
              <a:prstGeom prst="round2DiagRect">
                <a:avLst/>
              </a:prstGeom>
              <a:noFill/>
              <a:ln>
                <a:solidFill>
                  <a:srgbClr val="0E419C"/>
                </a:solidFill>
              </a:ln>
              <a:effectLst>
                <a:outerShdw blurRad="190500" dist="127000" dir="2700000" algn="tl" rotWithShape="0">
                  <a:schemeClr val="accent2">
                    <a:lumMod val="50000"/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思源黑体 CN Bold" panose="020B0800000000000000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868F0A79-7821-2B4C-561F-BDF18E658D65}"/>
                  </a:ext>
                </a:extLst>
              </p:cNvPr>
              <p:cNvSpPr txBox="1"/>
              <p:nvPr/>
            </p:nvSpPr>
            <p:spPr>
              <a:xfrm>
                <a:off x="9165510" y="570269"/>
                <a:ext cx="1023123" cy="281858"/>
              </a:xfrm>
              <a:prstGeom prst="rect">
                <a:avLst/>
              </a:prstGeom>
              <a:noFill/>
            </p:spPr>
            <p:txBody>
              <a:bodyPr wrap="none" lIns="0" tIns="0" rIns="0" bIns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lang="zh-CN" altLang="en-US" b="1" dirty="0">
                    <a:solidFill>
                      <a:prstClr val="black">
                        <a:lumMod val="50000"/>
                        <a:lumOff val="50000"/>
                      </a:prstClr>
                    </a:solidFill>
                    <a:ea typeface="思源黑体 CN Bold" panose="020B0800000000000000" pitchFamily="34" charset="-122"/>
                    <a:sym typeface="Arial" panose="020B0604020202020204" pitchFamily="34" charset="0"/>
                  </a:rPr>
                  <a:t>团队成员</a:t>
                </a:r>
                <a:endPara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思源黑体 CN Bold" panose="020B0800000000000000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9" name="平行四边形 46">
                <a:extLst>
                  <a:ext uri="{FF2B5EF4-FFF2-40B4-BE49-F238E27FC236}">
                    <a16:creationId xmlns:a16="http://schemas.microsoft.com/office/drawing/2014/main" id="{2ED3DD48-9E6C-C9D1-9283-6CD064701025}"/>
                  </a:ext>
                </a:extLst>
              </p:cNvPr>
              <p:cNvSpPr/>
              <p:nvPr/>
            </p:nvSpPr>
            <p:spPr>
              <a:xfrm>
                <a:off x="7670111" y="503984"/>
                <a:ext cx="1274280" cy="393484"/>
              </a:xfrm>
              <a:prstGeom prst="round2DiagRect">
                <a:avLst/>
              </a:prstGeom>
              <a:solidFill>
                <a:srgbClr val="0E419C"/>
              </a:solidFill>
              <a:ln>
                <a:solidFill>
                  <a:srgbClr val="0E419C"/>
                </a:solidFill>
              </a:ln>
              <a:effectLst>
                <a:outerShdw blurRad="190500" dist="127000" dir="2700000" algn="tl" rotWithShape="0">
                  <a:schemeClr val="accent2">
                    <a:lumMod val="50000"/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思源黑体 CN Bold" panose="020B0800000000000000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68014FCC-418D-C801-C88A-24756FF51A6A}"/>
                  </a:ext>
                </a:extLst>
              </p:cNvPr>
              <p:cNvSpPr txBox="1"/>
              <p:nvPr/>
            </p:nvSpPr>
            <p:spPr>
              <a:xfrm>
                <a:off x="7739245" y="549314"/>
                <a:ext cx="1136019" cy="313176"/>
              </a:xfrm>
              <a:prstGeom prst="rect">
                <a:avLst/>
              </a:prstGeom>
              <a:noFill/>
            </p:spPr>
            <p:txBody>
              <a:bodyPr wrap="none" lIns="0" tIns="0" rIns="0" bIns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思源黑体 CN Bold" panose="020B0800000000000000" pitchFamily="34" charset="-122"/>
                    <a:sym typeface="Arial" panose="020B0604020202020204" pitchFamily="34" charset="0"/>
                  </a:rPr>
                  <a:t>具体展示</a:t>
                </a:r>
              </a:p>
            </p:txBody>
          </p:sp>
          <p:sp>
            <p:nvSpPr>
              <p:cNvPr id="30" name="平行四边形 47">
                <a:extLst>
                  <a:ext uri="{FF2B5EF4-FFF2-40B4-BE49-F238E27FC236}">
                    <a16:creationId xmlns:a16="http://schemas.microsoft.com/office/drawing/2014/main" id="{052E700E-BF0C-8D9D-5925-D58B0C2830C3}"/>
                  </a:ext>
                </a:extLst>
              </p:cNvPr>
              <p:cNvSpPr/>
              <p:nvPr/>
            </p:nvSpPr>
            <p:spPr>
              <a:xfrm>
                <a:off x="6322993" y="524500"/>
                <a:ext cx="1274279" cy="393484"/>
              </a:xfrm>
              <a:prstGeom prst="round2DiagRect">
                <a:avLst/>
              </a:prstGeom>
              <a:noFill/>
              <a:ln>
                <a:solidFill>
                  <a:srgbClr val="0E419C"/>
                </a:solidFill>
              </a:ln>
              <a:effectLst>
                <a:outerShdw blurRad="190500" dist="127000" dir="2700000" algn="tl" rotWithShape="0">
                  <a:schemeClr val="accent2">
                    <a:lumMod val="50000"/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思源黑体 CN Bold" panose="020B0800000000000000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38DD7D42-D30B-EEA7-22A9-0A34AD7C1257}"/>
                  </a:ext>
                </a:extLst>
              </p:cNvPr>
              <p:cNvSpPr txBox="1"/>
              <p:nvPr/>
            </p:nvSpPr>
            <p:spPr>
              <a:xfrm>
                <a:off x="6448574" y="589319"/>
                <a:ext cx="1023123" cy="281858"/>
              </a:xfrm>
              <a:prstGeom prst="rect">
                <a:avLst/>
              </a:prstGeom>
              <a:noFill/>
            </p:spPr>
            <p:txBody>
              <a:bodyPr wrap="none" lIns="0" tIns="0" rIns="0" bIns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50000"/>
                        <a:lumOff val="50000"/>
                      </a:prstClr>
                    </a:solidFill>
                    <a:effectLst/>
                    <a:uLnTx/>
                    <a:uFillTx/>
                    <a:latin typeface="Arial" panose="020B0604020202020204" pitchFamily="34" charset="0"/>
                    <a:ea typeface="思源黑体 CN Bold" panose="020B0800000000000000" pitchFamily="34" charset="-122"/>
                    <a:sym typeface="Arial" panose="020B0604020202020204" pitchFamily="34" charset="0"/>
                  </a:rPr>
                  <a:t>核心技术</a:t>
                </a:r>
              </a:p>
            </p:txBody>
          </p:sp>
        </p:grpSp>
      </p:grpSp>
      <p:sp>
        <p:nvSpPr>
          <p:cNvPr id="24" name="文本框 14">
            <a:extLst>
              <a:ext uri="{FF2B5EF4-FFF2-40B4-BE49-F238E27FC236}">
                <a16:creationId xmlns:a16="http://schemas.microsoft.com/office/drawing/2014/main" id="{C2601B34-0D96-91BF-059B-8D83E0CCE6BB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544605" y="415547"/>
            <a:ext cx="1848003" cy="461643"/>
          </a:xfrm>
          <a:prstGeom prst="rect">
            <a:avLst/>
          </a:prstGeom>
          <a:noFill/>
        </p:spPr>
        <p:txBody>
          <a:bodyPr wrap="square" lIns="91417" tIns="45709" rIns="91417" bIns="45709" rtlCol="0">
            <a:spAutoFit/>
          </a:bodyPr>
          <a:lstStyle>
            <a:defPPr>
              <a:defRPr lang="zh-CN"/>
            </a:defPPr>
            <a:lvl1pPr lvl="0" algn="dist">
              <a:defRPr sz="2400" b="1">
                <a:solidFill>
                  <a:srgbClr val="0E419C"/>
                </a:solidFill>
                <a:latin typeface="微软雅黑" panose="020B0503020204020204" pitchFamily="34" charset="-122"/>
                <a:cs typeface="+mn-ea"/>
              </a:defRPr>
            </a:lvl1pPr>
          </a:lstStyle>
          <a:p>
            <a:pPr algn="ctr"/>
            <a:r>
              <a:rPr lang="zh-CN" altLang="en-US" b="0" dirty="0">
                <a:latin typeface="Arial" panose="020B0604020202020204" pitchFamily="34" charset="0"/>
                <a:ea typeface="思源黑体 CN Bold" panose="020B0800000000000000" pitchFamily="34" charset="-122"/>
                <a:sym typeface="Arial" panose="020B0604020202020204" pitchFamily="34" charset="0"/>
              </a:rPr>
              <a:t>具体展示</a:t>
            </a:r>
          </a:p>
        </p:txBody>
      </p:sp>
      <p:pic>
        <p:nvPicPr>
          <p:cNvPr id="29" name="图片 28" descr="图标&#10;&#10;AI 生成的内容可能不正确。">
            <a:extLst>
              <a:ext uri="{FF2B5EF4-FFF2-40B4-BE49-F238E27FC236}">
                <a16:creationId xmlns:a16="http://schemas.microsoft.com/office/drawing/2014/main" id="{BB4E5BA2-AFB7-25A9-1703-6625C426C42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98" y="415795"/>
            <a:ext cx="523579" cy="521558"/>
          </a:xfrm>
          <a:prstGeom prst="rect">
            <a:avLst/>
          </a:prstGeom>
        </p:spPr>
      </p:pic>
      <p:pic>
        <p:nvPicPr>
          <p:cNvPr id="44" name="图片 43" descr="图形用户界面, 应用程序&#10;&#10;AI 生成的内容可能不正确。">
            <a:extLst>
              <a:ext uri="{FF2B5EF4-FFF2-40B4-BE49-F238E27FC236}">
                <a16:creationId xmlns:a16="http://schemas.microsoft.com/office/drawing/2014/main" id="{16D04011-9A16-5C6B-2868-D473169BF98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55" y="1015953"/>
            <a:ext cx="2971190" cy="1882762"/>
          </a:xfrm>
          <a:prstGeom prst="rect">
            <a:avLst/>
          </a:prstGeom>
        </p:spPr>
      </p:pic>
      <p:pic>
        <p:nvPicPr>
          <p:cNvPr id="48" name="图片 47" descr="电脑萤幕的截图&#10;&#10;AI 生成的内容可能不正确。">
            <a:extLst>
              <a:ext uri="{FF2B5EF4-FFF2-40B4-BE49-F238E27FC236}">
                <a16:creationId xmlns:a16="http://schemas.microsoft.com/office/drawing/2014/main" id="{802905B7-DA45-D6D1-E21C-46BF1C1B537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7072" y="995876"/>
            <a:ext cx="2887731" cy="1829877"/>
          </a:xfrm>
          <a:prstGeom prst="rect">
            <a:avLst/>
          </a:prstGeom>
        </p:spPr>
      </p:pic>
      <p:pic>
        <p:nvPicPr>
          <p:cNvPr id="54" name="图片 53" descr="图形用户界面, 应用程序&#10;&#10;AI 生成的内容可能不正确。">
            <a:extLst>
              <a:ext uri="{FF2B5EF4-FFF2-40B4-BE49-F238E27FC236}">
                <a16:creationId xmlns:a16="http://schemas.microsoft.com/office/drawing/2014/main" id="{1D6A9FAC-14BD-F162-B60A-A74463A494A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54" y="2973224"/>
            <a:ext cx="2971191" cy="1882762"/>
          </a:xfrm>
          <a:prstGeom prst="rect">
            <a:avLst/>
          </a:prstGeom>
        </p:spPr>
      </p:pic>
      <p:pic>
        <p:nvPicPr>
          <p:cNvPr id="58" name="图片 57" descr="图形用户界面, 文本, 应用程序, 聊天或短信&#10;&#10;AI 生成的内容可能不正确。">
            <a:extLst>
              <a:ext uri="{FF2B5EF4-FFF2-40B4-BE49-F238E27FC236}">
                <a16:creationId xmlns:a16="http://schemas.microsoft.com/office/drawing/2014/main" id="{0270CF15-B794-088D-5D14-E842A48AB4E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12" y="4855986"/>
            <a:ext cx="3022233" cy="1915107"/>
          </a:xfrm>
          <a:prstGeom prst="rect">
            <a:avLst/>
          </a:prstGeom>
        </p:spPr>
      </p:pic>
      <p:pic>
        <p:nvPicPr>
          <p:cNvPr id="62" name="图片 61" descr="图形用户界面, 文本, 应用程序, 电子邮件&#10;&#10;AI 生成的内容可能不正确。">
            <a:extLst>
              <a:ext uri="{FF2B5EF4-FFF2-40B4-BE49-F238E27FC236}">
                <a16:creationId xmlns:a16="http://schemas.microsoft.com/office/drawing/2014/main" id="{4FDB43D7-E452-5838-A4F6-2C2958CD675C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8492" y="3040893"/>
            <a:ext cx="5365534" cy="3399992"/>
          </a:xfrm>
          <a:prstGeom prst="rect">
            <a:avLst/>
          </a:prstGeom>
        </p:spPr>
      </p:pic>
      <p:sp>
        <p:nvSpPr>
          <p:cNvPr id="63" name="文本框 62">
            <a:extLst>
              <a:ext uri="{FF2B5EF4-FFF2-40B4-BE49-F238E27FC236}">
                <a16:creationId xmlns:a16="http://schemas.microsoft.com/office/drawing/2014/main" id="{6CDC0F7A-E8A8-3B7B-4703-2B8A4E04C4CC}"/>
              </a:ext>
            </a:extLst>
          </p:cNvPr>
          <p:cNvSpPr txBox="1"/>
          <p:nvPr/>
        </p:nvSpPr>
        <p:spPr>
          <a:xfrm>
            <a:off x="6114555" y="1449149"/>
            <a:ext cx="30963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 rtl="0" eaLnBrk="1" fontAlgn="base" latinLnBrk="0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b="1" dirty="0">
                <a:ea typeface="微软雅黑" panose="020B0503020204020204" pitchFamily="34" charset="-122"/>
                <a:cs typeface="+mn-ea"/>
              </a:rPr>
              <a:t>登录、注册、问答界面</a:t>
            </a:r>
            <a:endParaRPr lang="en-US" altLang="zh-CN" b="1" dirty="0">
              <a:ea typeface="微软雅黑" panose="020B0503020204020204" pitchFamily="34" charset="-122"/>
              <a:cs typeface="+mn-ea"/>
            </a:endParaRPr>
          </a:p>
          <a:p>
            <a:pPr marL="0" indent="0" algn="ctr" rtl="0" eaLnBrk="1" fontAlgn="base" latinLnBrk="0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b="1" dirty="0">
                <a:ea typeface="微软雅黑" panose="020B0503020204020204" pitchFamily="34" charset="-122"/>
                <a:cs typeface="+mn-ea"/>
              </a:rPr>
              <a:t>所有界面均实现了黑白两种主题颜色</a:t>
            </a:r>
            <a:endParaRPr lang="en-US" altLang="zh-CN" b="1" dirty="0">
              <a:ea typeface="微软雅黑" panose="020B0503020204020204" pitchFamily="34" charset="-122"/>
              <a:cs typeface="+mn-ea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292619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9F5EE32C-3725-35DE-219E-789919309691}"/>
              </a:ext>
            </a:extLst>
          </p:cNvPr>
          <p:cNvGrpSpPr/>
          <p:nvPr/>
        </p:nvGrpSpPr>
        <p:grpSpPr>
          <a:xfrm>
            <a:off x="0" y="341345"/>
            <a:ext cx="10274256" cy="600098"/>
            <a:chOff x="442913" y="389138"/>
            <a:chExt cx="11306175" cy="610624"/>
          </a:xfrm>
        </p:grpSpPr>
        <p:sp>
          <p:nvSpPr>
            <p:cNvPr id="3" name="任意多边形: 形状 2">
              <a:extLst>
                <a:ext uri="{FF2B5EF4-FFF2-40B4-BE49-F238E27FC236}">
                  <a16:creationId xmlns:a16="http://schemas.microsoft.com/office/drawing/2014/main" id="{D71E88AE-3E80-569C-AE62-9D387ACC9AA6}"/>
                </a:ext>
              </a:extLst>
            </p:cNvPr>
            <p:cNvSpPr/>
            <p:nvPr/>
          </p:nvSpPr>
          <p:spPr>
            <a:xfrm>
              <a:off x="3152817" y="712283"/>
              <a:ext cx="1472417" cy="219075"/>
            </a:xfrm>
            <a:custGeom>
              <a:avLst/>
              <a:gdLst>
                <a:gd name="connsiteX0" fmla="*/ 0 w 2514600"/>
                <a:gd name="connsiteY0" fmla="*/ 219075 h 219075"/>
                <a:gd name="connsiteX1" fmla="*/ 1114425 w 2514600"/>
                <a:gd name="connsiteY1" fmla="*/ 219075 h 219075"/>
                <a:gd name="connsiteX2" fmla="*/ 1381125 w 2514600"/>
                <a:gd name="connsiteY2" fmla="*/ 0 h 219075"/>
                <a:gd name="connsiteX3" fmla="*/ 2514600 w 2514600"/>
                <a:gd name="connsiteY3" fmla="*/ 0 h 219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14600" h="219075">
                  <a:moveTo>
                    <a:pt x="0" y="219075"/>
                  </a:moveTo>
                  <a:lnTo>
                    <a:pt x="1114425" y="219075"/>
                  </a:lnTo>
                  <a:lnTo>
                    <a:pt x="1381125" y="0"/>
                  </a:lnTo>
                  <a:lnTo>
                    <a:pt x="2514600" y="0"/>
                  </a:lnTo>
                </a:path>
              </a:pathLst>
            </a:custGeom>
            <a:noFill/>
            <a:ln w="19050">
              <a:gradFill>
                <a:gsLst>
                  <a:gs pos="15000">
                    <a:srgbClr val="0E419C"/>
                  </a:gs>
                  <a:gs pos="100000">
                    <a:srgbClr val="0E419C">
                      <a:alpha val="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Arial" panose="020B0604020202020204" pitchFamily="34" charset="0"/>
                <a:ea typeface="思源黑体 CN Bold" panose="020B0800000000000000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" name="任意多边形: 形状 3">
              <a:extLst>
                <a:ext uri="{FF2B5EF4-FFF2-40B4-BE49-F238E27FC236}">
                  <a16:creationId xmlns:a16="http://schemas.microsoft.com/office/drawing/2014/main" id="{29849FD0-881F-AE72-5C59-529CEF7BA1A7}"/>
                </a:ext>
              </a:extLst>
            </p:cNvPr>
            <p:cNvSpPr/>
            <p:nvPr/>
          </p:nvSpPr>
          <p:spPr>
            <a:xfrm>
              <a:off x="2443375" y="819607"/>
              <a:ext cx="1090203" cy="175993"/>
            </a:xfrm>
            <a:custGeom>
              <a:avLst/>
              <a:gdLst>
                <a:gd name="connsiteX0" fmla="*/ 0 w 2514600"/>
                <a:gd name="connsiteY0" fmla="*/ 219075 h 219075"/>
                <a:gd name="connsiteX1" fmla="*/ 1114425 w 2514600"/>
                <a:gd name="connsiteY1" fmla="*/ 219075 h 219075"/>
                <a:gd name="connsiteX2" fmla="*/ 1381125 w 2514600"/>
                <a:gd name="connsiteY2" fmla="*/ 0 h 219075"/>
                <a:gd name="connsiteX3" fmla="*/ 2514600 w 2514600"/>
                <a:gd name="connsiteY3" fmla="*/ 0 h 219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14600" h="219075">
                  <a:moveTo>
                    <a:pt x="0" y="219075"/>
                  </a:moveTo>
                  <a:lnTo>
                    <a:pt x="1114425" y="219075"/>
                  </a:lnTo>
                  <a:lnTo>
                    <a:pt x="1381125" y="0"/>
                  </a:lnTo>
                  <a:lnTo>
                    <a:pt x="2514600" y="0"/>
                  </a:lnTo>
                </a:path>
              </a:pathLst>
            </a:custGeom>
            <a:noFill/>
            <a:ln w="19050">
              <a:gradFill>
                <a:gsLst>
                  <a:gs pos="15000">
                    <a:srgbClr val="0E419C"/>
                  </a:gs>
                  <a:gs pos="100000">
                    <a:srgbClr val="0E419C">
                      <a:alpha val="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思源黑体 CN Bold" panose="020B0800000000000000" pitchFamily="34" charset="-122"/>
                <a:sym typeface="Arial" panose="020B0604020202020204" pitchFamily="34" charset="0"/>
              </a:endParaRPr>
            </a:p>
          </p:txBody>
        </p:sp>
        <p:cxnSp>
          <p:nvCxnSpPr>
            <p:cNvPr id="5" name="直接连接符 4">
              <a:extLst>
                <a:ext uri="{FF2B5EF4-FFF2-40B4-BE49-F238E27FC236}">
                  <a16:creationId xmlns:a16="http://schemas.microsoft.com/office/drawing/2014/main" id="{6B14953F-3D9C-008D-7FCD-881BB31EFC07}"/>
                </a:ext>
              </a:extLst>
            </p:cNvPr>
            <p:cNvCxnSpPr/>
            <p:nvPr/>
          </p:nvCxnSpPr>
          <p:spPr>
            <a:xfrm flipH="1">
              <a:off x="442913" y="999762"/>
              <a:ext cx="2268000" cy="0"/>
            </a:xfrm>
            <a:prstGeom prst="line">
              <a:avLst/>
            </a:prstGeom>
            <a:noFill/>
            <a:ln w="19050">
              <a:gradFill>
                <a:gsLst>
                  <a:gs pos="15000">
                    <a:srgbClr val="0E419C"/>
                  </a:gs>
                  <a:gs pos="100000">
                    <a:srgbClr val="0E419C">
                      <a:alpha val="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31D72FBA-A1B1-60ED-15EE-85E37F19EA84}"/>
                </a:ext>
              </a:extLst>
            </p:cNvPr>
            <p:cNvCxnSpPr/>
            <p:nvPr/>
          </p:nvCxnSpPr>
          <p:spPr>
            <a:xfrm flipH="1">
              <a:off x="1098520" y="444965"/>
              <a:ext cx="10650568" cy="0"/>
            </a:xfrm>
            <a:prstGeom prst="line">
              <a:avLst/>
            </a:prstGeom>
            <a:noFill/>
            <a:ln w="19050">
              <a:gradFill>
                <a:gsLst>
                  <a:gs pos="100000">
                    <a:srgbClr val="0E419C">
                      <a:alpha val="57000"/>
                    </a:srgbClr>
                  </a:gs>
                  <a:gs pos="0">
                    <a:srgbClr val="0E419C">
                      <a:alpha val="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7" name="任意多边形: 形状 6">
              <a:extLst>
                <a:ext uri="{FF2B5EF4-FFF2-40B4-BE49-F238E27FC236}">
                  <a16:creationId xmlns:a16="http://schemas.microsoft.com/office/drawing/2014/main" id="{2FEF8D9D-C645-9E7F-C7E7-7CED4481A157}"/>
                </a:ext>
              </a:extLst>
            </p:cNvPr>
            <p:cNvSpPr/>
            <p:nvPr/>
          </p:nvSpPr>
          <p:spPr>
            <a:xfrm flipH="1">
              <a:off x="4039632" y="775557"/>
              <a:ext cx="391062" cy="118704"/>
            </a:xfrm>
            <a:custGeom>
              <a:avLst/>
              <a:gdLst>
                <a:gd name="connsiteX0" fmla="*/ 77346 w 391062"/>
                <a:gd name="connsiteY0" fmla="*/ 0 h 118704"/>
                <a:gd name="connsiteX1" fmla="*/ 32766 w 391062"/>
                <a:gd name="connsiteY1" fmla="*/ 0 h 118704"/>
                <a:gd name="connsiteX2" fmla="*/ 0 w 391062"/>
                <a:gd name="connsiteY2" fmla="*/ 118704 h 118704"/>
                <a:gd name="connsiteX3" fmla="*/ 44580 w 391062"/>
                <a:gd name="connsiteY3" fmla="*/ 118704 h 118704"/>
                <a:gd name="connsiteX4" fmla="*/ 155776 w 391062"/>
                <a:gd name="connsiteY4" fmla="*/ 0 h 118704"/>
                <a:gd name="connsiteX5" fmla="*/ 111196 w 391062"/>
                <a:gd name="connsiteY5" fmla="*/ 0 h 118704"/>
                <a:gd name="connsiteX6" fmla="*/ 78430 w 391062"/>
                <a:gd name="connsiteY6" fmla="*/ 118704 h 118704"/>
                <a:gd name="connsiteX7" fmla="*/ 123010 w 391062"/>
                <a:gd name="connsiteY7" fmla="*/ 118704 h 118704"/>
                <a:gd name="connsiteX8" fmla="*/ 234206 w 391062"/>
                <a:gd name="connsiteY8" fmla="*/ 0 h 118704"/>
                <a:gd name="connsiteX9" fmla="*/ 189626 w 391062"/>
                <a:gd name="connsiteY9" fmla="*/ 0 h 118704"/>
                <a:gd name="connsiteX10" fmla="*/ 156860 w 391062"/>
                <a:gd name="connsiteY10" fmla="*/ 118704 h 118704"/>
                <a:gd name="connsiteX11" fmla="*/ 201440 w 391062"/>
                <a:gd name="connsiteY11" fmla="*/ 118704 h 118704"/>
                <a:gd name="connsiteX12" fmla="*/ 312636 w 391062"/>
                <a:gd name="connsiteY12" fmla="*/ 0 h 118704"/>
                <a:gd name="connsiteX13" fmla="*/ 268056 w 391062"/>
                <a:gd name="connsiteY13" fmla="*/ 0 h 118704"/>
                <a:gd name="connsiteX14" fmla="*/ 235290 w 391062"/>
                <a:gd name="connsiteY14" fmla="*/ 118704 h 118704"/>
                <a:gd name="connsiteX15" fmla="*/ 279870 w 391062"/>
                <a:gd name="connsiteY15" fmla="*/ 118704 h 118704"/>
                <a:gd name="connsiteX16" fmla="*/ 391062 w 391062"/>
                <a:gd name="connsiteY16" fmla="*/ 0 h 118704"/>
                <a:gd name="connsiteX17" fmla="*/ 346482 w 391062"/>
                <a:gd name="connsiteY17" fmla="*/ 0 h 118704"/>
                <a:gd name="connsiteX18" fmla="*/ 313716 w 391062"/>
                <a:gd name="connsiteY18" fmla="*/ 118704 h 118704"/>
                <a:gd name="connsiteX19" fmla="*/ 358296 w 391062"/>
                <a:gd name="connsiteY19" fmla="*/ 118704 h 118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91062" h="118704">
                  <a:moveTo>
                    <a:pt x="77346" y="0"/>
                  </a:moveTo>
                  <a:lnTo>
                    <a:pt x="32766" y="0"/>
                  </a:lnTo>
                  <a:lnTo>
                    <a:pt x="0" y="118704"/>
                  </a:lnTo>
                  <a:lnTo>
                    <a:pt x="44580" y="118704"/>
                  </a:lnTo>
                  <a:close/>
                  <a:moveTo>
                    <a:pt x="155776" y="0"/>
                  </a:moveTo>
                  <a:lnTo>
                    <a:pt x="111196" y="0"/>
                  </a:lnTo>
                  <a:lnTo>
                    <a:pt x="78430" y="118704"/>
                  </a:lnTo>
                  <a:lnTo>
                    <a:pt x="123010" y="118704"/>
                  </a:lnTo>
                  <a:close/>
                  <a:moveTo>
                    <a:pt x="234206" y="0"/>
                  </a:moveTo>
                  <a:lnTo>
                    <a:pt x="189626" y="0"/>
                  </a:lnTo>
                  <a:lnTo>
                    <a:pt x="156860" y="118704"/>
                  </a:lnTo>
                  <a:lnTo>
                    <a:pt x="201440" y="118704"/>
                  </a:lnTo>
                  <a:close/>
                  <a:moveTo>
                    <a:pt x="312636" y="0"/>
                  </a:moveTo>
                  <a:lnTo>
                    <a:pt x="268056" y="0"/>
                  </a:lnTo>
                  <a:lnTo>
                    <a:pt x="235290" y="118704"/>
                  </a:lnTo>
                  <a:lnTo>
                    <a:pt x="279870" y="118704"/>
                  </a:lnTo>
                  <a:close/>
                  <a:moveTo>
                    <a:pt x="391062" y="0"/>
                  </a:moveTo>
                  <a:lnTo>
                    <a:pt x="346482" y="0"/>
                  </a:lnTo>
                  <a:lnTo>
                    <a:pt x="313716" y="118704"/>
                  </a:lnTo>
                  <a:lnTo>
                    <a:pt x="358296" y="118704"/>
                  </a:lnTo>
                  <a:close/>
                </a:path>
              </a:pathLst>
            </a:custGeom>
            <a:gradFill flip="none" rotWithShape="1">
              <a:gsLst>
                <a:gs pos="100000">
                  <a:srgbClr val="0E419C">
                    <a:alpha val="0"/>
                  </a:srgbClr>
                </a:gs>
                <a:gs pos="0">
                  <a:srgbClr val="0E419C"/>
                </a:gs>
              </a:gsLst>
              <a:lin ang="10800000" scaled="1"/>
              <a:tileRect/>
            </a:gradFill>
            <a:ln w="6350"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Arial" panose="020B0604020202020204" pitchFamily="34" charset="0"/>
                <a:ea typeface="思源黑体 CN Bold" panose="020B0800000000000000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8" name="等腰三角形 7">
              <a:extLst>
                <a:ext uri="{FF2B5EF4-FFF2-40B4-BE49-F238E27FC236}">
                  <a16:creationId xmlns:a16="http://schemas.microsoft.com/office/drawing/2014/main" id="{C3A76D8B-53D1-3D49-09BB-53C99DD69CFF}"/>
                </a:ext>
              </a:extLst>
            </p:cNvPr>
            <p:cNvSpPr/>
            <p:nvPr/>
          </p:nvSpPr>
          <p:spPr>
            <a:xfrm rot="5400000">
              <a:off x="3494965" y="633212"/>
              <a:ext cx="430836" cy="95562"/>
            </a:xfrm>
            <a:prstGeom prst="triangle">
              <a:avLst/>
            </a:prstGeom>
            <a:gradFill>
              <a:gsLst>
                <a:gs pos="100000">
                  <a:srgbClr val="0E419C">
                    <a:alpha val="0"/>
                  </a:srgbClr>
                </a:gs>
                <a:gs pos="0">
                  <a:srgbClr val="0E419C">
                    <a:alpha val="24000"/>
                  </a:srgbClr>
                </a:gs>
              </a:gsLst>
              <a:lin ang="5400000" scaled="1"/>
            </a:gradFill>
            <a:ln w="6350" cap="rnd">
              <a:gradFill>
                <a:gsLst>
                  <a:gs pos="76000">
                    <a:srgbClr val="0E419C">
                      <a:alpha val="0"/>
                    </a:srgbClr>
                  </a:gs>
                  <a:gs pos="0">
                    <a:srgbClr val="0E419C"/>
                  </a:gs>
                </a:gsLst>
                <a:lin ang="5400000" scaled="1"/>
              </a:gra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Arial" panose="020B0604020202020204" pitchFamily="34" charset="0"/>
                <a:ea typeface="思源黑体 CN Bold" panose="020B0800000000000000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9" name="等腰三角形 8">
              <a:extLst>
                <a:ext uri="{FF2B5EF4-FFF2-40B4-BE49-F238E27FC236}">
                  <a16:creationId xmlns:a16="http://schemas.microsoft.com/office/drawing/2014/main" id="{C96A88CE-1FCF-7228-544B-DBC232B283B8}"/>
                </a:ext>
              </a:extLst>
            </p:cNvPr>
            <p:cNvSpPr/>
            <p:nvPr/>
          </p:nvSpPr>
          <p:spPr>
            <a:xfrm rot="5400000">
              <a:off x="3399429" y="633212"/>
              <a:ext cx="430836" cy="95562"/>
            </a:xfrm>
            <a:prstGeom prst="triangle">
              <a:avLst/>
            </a:prstGeom>
            <a:gradFill>
              <a:gsLst>
                <a:gs pos="100000">
                  <a:srgbClr val="0E419C">
                    <a:alpha val="0"/>
                  </a:srgbClr>
                </a:gs>
                <a:gs pos="0">
                  <a:srgbClr val="0E419C">
                    <a:alpha val="24000"/>
                  </a:srgbClr>
                </a:gs>
              </a:gsLst>
              <a:lin ang="5400000" scaled="1"/>
            </a:gradFill>
            <a:ln w="6350" cap="rnd">
              <a:gradFill>
                <a:gsLst>
                  <a:gs pos="76000">
                    <a:srgbClr val="0E419C">
                      <a:alpha val="0"/>
                    </a:srgbClr>
                  </a:gs>
                  <a:gs pos="0">
                    <a:srgbClr val="0E419C"/>
                  </a:gs>
                </a:gsLst>
                <a:lin ang="5400000" scaled="1"/>
              </a:gra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思源黑体 CN Bold" panose="020B0800000000000000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0" name="梯形 9">
              <a:extLst>
                <a:ext uri="{FF2B5EF4-FFF2-40B4-BE49-F238E27FC236}">
                  <a16:creationId xmlns:a16="http://schemas.microsoft.com/office/drawing/2014/main" id="{19E2D619-75D1-C918-7811-7A8BA62D57E4}"/>
                </a:ext>
              </a:extLst>
            </p:cNvPr>
            <p:cNvSpPr/>
            <p:nvPr/>
          </p:nvSpPr>
          <p:spPr>
            <a:xfrm>
              <a:off x="447679" y="389138"/>
              <a:ext cx="282130" cy="50339"/>
            </a:xfrm>
            <a:prstGeom prst="trapezoid">
              <a:avLst>
                <a:gd name="adj" fmla="val 79389"/>
              </a:avLst>
            </a:prstGeom>
            <a:solidFill>
              <a:srgbClr val="0E419C"/>
            </a:solidFill>
            <a:ln w="19050">
              <a:solidFill>
                <a:srgbClr val="0E41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思源黑体 CN Bold" panose="020B0800000000000000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1" name="任意多边形: 形状 10">
              <a:extLst>
                <a:ext uri="{FF2B5EF4-FFF2-40B4-BE49-F238E27FC236}">
                  <a16:creationId xmlns:a16="http://schemas.microsoft.com/office/drawing/2014/main" id="{409F40D2-E7A4-AF50-C91A-C71F1200772C}"/>
                </a:ext>
              </a:extLst>
            </p:cNvPr>
            <p:cNvSpPr/>
            <p:nvPr/>
          </p:nvSpPr>
          <p:spPr>
            <a:xfrm>
              <a:off x="944140" y="389138"/>
              <a:ext cx="64500" cy="50339"/>
            </a:xfrm>
            <a:custGeom>
              <a:avLst/>
              <a:gdLst>
                <a:gd name="connsiteX0" fmla="*/ 0 w 73609"/>
                <a:gd name="connsiteY0" fmla="*/ 0 h 50339"/>
                <a:gd name="connsiteX1" fmla="*/ 33645 w 73609"/>
                <a:gd name="connsiteY1" fmla="*/ 0 h 50339"/>
                <a:gd name="connsiteX2" fmla="*/ 73609 w 73609"/>
                <a:gd name="connsiteY2" fmla="*/ 50339 h 50339"/>
                <a:gd name="connsiteX3" fmla="*/ 39964 w 73609"/>
                <a:gd name="connsiteY3" fmla="*/ 50339 h 50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609" h="50339">
                  <a:moveTo>
                    <a:pt x="0" y="0"/>
                  </a:moveTo>
                  <a:lnTo>
                    <a:pt x="33645" y="0"/>
                  </a:lnTo>
                  <a:lnTo>
                    <a:pt x="73609" y="50339"/>
                  </a:lnTo>
                  <a:lnTo>
                    <a:pt x="39964" y="50339"/>
                  </a:lnTo>
                  <a:close/>
                </a:path>
              </a:pathLst>
            </a:custGeom>
            <a:solidFill>
              <a:srgbClr val="0E419C"/>
            </a:solidFill>
            <a:ln w="19050">
              <a:solidFill>
                <a:srgbClr val="0E41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思源黑体 CN Bold" panose="020B0800000000000000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2" name="任意多边形: 形状 11">
              <a:extLst>
                <a:ext uri="{FF2B5EF4-FFF2-40B4-BE49-F238E27FC236}">
                  <a16:creationId xmlns:a16="http://schemas.microsoft.com/office/drawing/2014/main" id="{263193F2-CEE8-465E-2B4E-F53C3AB7AAE6}"/>
                </a:ext>
              </a:extLst>
            </p:cNvPr>
            <p:cNvSpPr/>
            <p:nvPr/>
          </p:nvSpPr>
          <p:spPr>
            <a:xfrm>
              <a:off x="886692" y="389138"/>
              <a:ext cx="64500" cy="50339"/>
            </a:xfrm>
            <a:custGeom>
              <a:avLst/>
              <a:gdLst>
                <a:gd name="connsiteX0" fmla="*/ 0 w 73609"/>
                <a:gd name="connsiteY0" fmla="*/ 0 h 50339"/>
                <a:gd name="connsiteX1" fmla="*/ 33645 w 73609"/>
                <a:gd name="connsiteY1" fmla="*/ 0 h 50339"/>
                <a:gd name="connsiteX2" fmla="*/ 73609 w 73609"/>
                <a:gd name="connsiteY2" fmla="*/ 50339 h 50339"/>
                <a:gd name="connsiteX3" fmla="*/ 39964 w 73609"/>
                <a:gd name="connsiteY3" fmla="*/ 50339 h 50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609" h="50339">
                  <a:moveTo>
                    <a:pt x="0" y="0"/>
                  </a:moveTo>
                  <a:lnTo>
                    <a:pt x="33645" y="0"/>
                  </a:lnTo>
                  <a:lnTo>
                    <a:pt x="73609" y="50339"/>
                  </a:lnTo>
                  <a:lnTo>
                    <a:pt x="39964" y="50339"/>
                  </a:lnTo>
                  <a:close/>
                </a:path>
              </a:pathLst>
            </a:custGeom>
            <a:solidFill>
              <a:srgbClr val="0E419C"/>
            </a:solidFill>
            <a:ln w="19050">
              <a:solidFill>
                <a:srgbClr val="0E41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思源黑体 CN Bold" panose="020B0800000000000000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3" name="任意多边形: 形状 12">
              <a:extLst>
                <a:ext uri="{FF2B5EF4-FFF2-40B4-BE49-F238E27FC236}">
                  <a16:creationId xmlns:a16="http://schemas.microsoft.com/office/drawing/2014/main" id="{26FAEDA9-8959-A8C6-7671-C1C2C23FCC88}"/>
                </a:ext>
              </a:extLst>
            </p:cNvPr>
            <p:cNvSpPr/>
            <p:nvPr/>
          </p:nvSpPr>
          <p:spPr>
            <a:xfrm>
              <a:off x="828077" y="389138"/>
              <a:ext cx="64500" cy="50339"/>
            </a:xfrm>
            <a:custGeom>
              <a:avLst/>
              <a:gdLst>
                <a:gd name="connsiteX0" fmla="*/ 0 w 73609"/>
                <a:gd name="connsiteY0" fmla="*/ 0 h 50339"/>
                <a:gd name="connsiteX1" fmla="*/ 33645 w 73609"/>
                <a:gd name="connsiteY1" fmla="*/ 0 h 50339"/>
                <a:gd name="connsiteX2" fmla="*/ 73609 w 73609"/>
                <a:gd name="connsiteY2" fmla="*/ 50339 h 50339"/>
                <a:gd name="connsiteX3" fmla="*/ 39964 w 73609"/>
                <a:gd name="connsiteY3" fmla="*/ 50339 h 50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609" h="50339">
                  <a:moveTo>
                    <a:pt x="0" y="0"/>
                  </a:moveTo>
                  <a:lnTo>
                    <a:pt x="33645" y="0"/>
                  </a:lnTo>
                  <a:lnTo>
                    <a:pt x="73609" y="50339"/>
                  </a:lnTo>
                  <a:lnTo>
                    <a:pt x="39964" y="50339"/>
                  </a:lnTo>
                  <a:close/>
                </a:path>
              </a:pathLst>
            </a:custGeom>
            <a:solidFill>
              <a:srgbClr val="0E419C"/>
            </a:solidFill>
            <a:ln w="19050">
              <a:solidFill>
                <a:srgbClr val="0E41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思源黑体 CN Bold" panose="020B0800000000000000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4" name="任意多边形: 形状 13">
              <a:extLst>
                <a:ext uri="{FF2B5EF4-FFF2-40B4-BE49-F238E27FC236}">
                  <a16:creationId xmlns:a16="http://schemas.microsoft.com/office/drawing/2014/main" id="{7A9CB66F-304C-BC75-F239-14BDF1CFEBC5}"/>
                </a:ext>
              </a:extLst>
            </p:cNvPr>
            <p:cNvSpPr/>
            <p:nvPr/>
          </p:nvSpPr>
          <p:spPr>
            <a:xfrm>
              <a:off x="769462" y="389138"/>
              <a:ext cx="64500" cy="50339"/>
            </a:xfrm>
            <a:custGeom>
              <a:avLst/>
              <a:gdLst>
                <a:gd name="connsiteX0" fmla="*/ 0 w 73609"/>
                <a:gd name="connsiteY0" fmla="*/ 0 h 50339"/>
                <a:gd name="connsiteX1" fmla="*/ 33645 w 73609"/>
                <a:gd name="connsiteY1" fmla="*/ 0 h 50339"/>
                <a:gd name="connsiteX2" fmla="*/ 73609 w 73609"/>
                <a:gd name="connsiteY2" fmla="*/ 50339 h 50339"/>
                <a:gd name="connsiteX3" fmla="*/ 39964 w 73609"/>
                <a:gd name="connsiteY3" fmla="*/ 50339 h 50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609" h="50339">
                  <a:moveTo>
                    <a:pt x="0" y="0"/>
                  </a:moveTo>
                  <a:lnTo>
                    <a:pt x="33645" y="0"/>
                  </a:lnTo>
                  <a:lnTo>
                    <a:pt x="73609" y="50339"/>
                  </a:lnTo>
                  <a:lnTo>
                    <a:pt x="39964" y="50339"/>
                  </a:lnTo>
                  <a:close/>
                </a:path>
              </a:pathLst>
            </a:custGeom>
            <a:solidFill>
              <a:srgbClr val="0E419C"/>
            </a:solidFill>
            <a:ln w="19050">
              <a:solidFill>
                <a:srgbClr val="0E41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思源黑体 CN Bold" panose="020B0800000000000000" pitchFamily="34" charset="-122"/>
                <a:sym typeface="Arial" panose="020B0604020202020204" pitchFamily="34" charset="0"/>
              </a:endParaRPr>
            </a:p>
          </p:txBody>
        </p: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6ABC2C23-54E6-30CA-BC94-B8D43D4D4720}"/>
                </a:ext>
              </a:extLst>
            </p:cNvPr>
            <p:cNvGrpSpPr/>
            <p:nvPr/>
          </p:nvGrpSpPr>
          <p:grpSpPr>
            <a:xfrm>
              <a:off x="4901831" y="503984"/>
              <a:ext cx="5412374" cy="414000"/>
              <a:chOff x="4901831" y="503984"/>
              <a:chExt cx="5412374" cy="414000"/>
            </a:xfrm>
          </p:grpSpPr>
          <p:sp>
            <p:nvSpPr>
              <p:cNvPr id="22" name="平行四边形 47">
                <a:extLst>
                  <a:ext uri="{FF2B5EF4-FFF2-40B4-BE49-F238E27FC236}">
                    <a16:creationId xmlns:a16="http://schemas.microsoft.com/office/drawing/2014/main" id="{6FB6C472-2C1D-B1F6-FADB-CDE138313B77}"/>
                  </a:ext>
                </a:extLst>
              </p:cNvPr>
              <p:cNvSpPr/>
              <p:nvPr/>
            </p:nvSpPr>
            <p:spPr>
              <a:xfrm>
                <a:off x="4901831" y="524500"/>
                <a:ext cx="1274279" cy="393484"/>
              </a:xfrm>
              <a:prstGeom prst="round2DiagRect">
                <a:avLst/>
              </a:prstGeom>
              <a:noFill/>
              <a:ln>
                <a:solidFill>
                  <a:srgbClr val="0E419C"/>
                </a:solidFill>
              </a:ln>
              <a:effectLst>
                <a:outerShdw blurRad="190500" dist="127000" dir="2700000" algn="tl" rotWithShape="0">
                  <a:schemeClr val="accent2">
                    <a:lumMod val="50000"/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思源黑体 CN Bold" panose="020B0800000000000000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324D3860-CA2F-4503-9DAE-98E020A66AF6}"/>
                  </a:ext>
                </a:extLst>
              </p:cNvPr>
              <p:cNvSpPr txBox="1"/>
              <p:nvPr/>
            </p:nvSpPr>
            <p:spPr>
              <a:xfrm>
                <a:off x="5077305" y="589319"/>
                <a:ext cx="923331" cy="276999"/>
              </a:xfrm>
              <a:prstGeom prst="rect">
                <a:avLst/>
              </a:prstGeom>
              <a:noFill/>
            </p:spPr>
            <p:txBody>
              <a:bodyPr wrap="none" lIns="0" tIns="0" rIns="0" bIns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50000"/>
                        <a:lumOff val="50000"/>
                      </a:prstClr>
                    </a:solidFill>
                    <a:effectLst/>
                    <a:uLnTx/>
                    <a:uFillTx/>
                    <a:latin typeface="Arial" panose="020B0604020202020204" pitchFamily="34" charset="0"/>
                    <a:ea typeface="思源黑体 CN Bold" panose="020B0800000000000000" pitchFamily="34" charset="-122"/>
                    <a:sym typeface="Arial" panose="020B0604020202020204" pitchFamily="34" charset="0"/>
                  </a:rPr>
                  <a:t>项目</a:t>
                </a:r>
                <a:r>
                  <a:rPr lang="zh-CN" altLang="en-US" b="1" dirty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Arial" panose="020B0604020202020204" pitchFamily="34" charset="0"/>
                    <a:ea typeface="思源黑体 CN Bold" panose="020B0800000000000000" pitchFamily="34" charset="-122"/>
                    <a:sym typeface="Arial" panose="020B0604020202020204" pitchFamily="34" charset="0"/>
                  </a:rPr>
                  <a:t>背景</a:t>
                </a:r>
                <a:endPara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思源黑体 CN Bold" panose="020B0800000000000000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7" name="平行四边形 45">
                <a:extLst>
                  <a:ext uri="{FF2B5EF4-FFF2-40B4-BE49-F238E27FC236}">
                    <a16:creationId xmlns:a16="http://schemas.microsoft.com/office/drawing/2014/main" id="{4FA47C8D-87F3-A930-D9BC-F7776F8FC1C4}"/>
                  </a:ext>
                </a:extLst>
              </p:cNvPr>
              <p:cNvSpPr/>
              <p:nvPr/>
            </p:nvSpPr>
            <p:spPr>
              <a:xfrm>
                <a:off x="9039926" y="503984"/>
                <a:ext cx="1274279" cy="393484"/>
              </a:xfrm>
              <a:prstGeom prst="round2DiagRect">
                <a:avLst/>
              </a:prstGeom>
              <a:noFill/>
              <a:ln>
                <a:solidFill>
                  <a:srgbClr val="0E419C"/>
                </a:solidFill>
              </a:ln>
              <a:effectLst>
                <a:outerShdw blurRad="190500" dist="127000" dir="2700000" algn="tl" rotWithShape="0">
                  <a:schemeClr val="accent2">
                    <a:lumMod val="50000"/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思源黑体 CN Bold" panose="020B0800000000000000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868F0A79-7821-2B4C-561F-BDF18E658D65}"/>
                  </a:ext>
                </a:extLst>
              </p:cNvPr>
              <p:cNvSpPr txBox="1"/>
              <p:nvPr/>
            </p:nvSpPr>
            <p:spPr>
              <a:xfrm>
                <a:off x="9165510" y="570269"/>
                <a:ext cx="1023123" cy="281858"/>
              </a:xfrm>
              <a:prstGeom prst="rect">
                <a:avLst/>
              </a:prstGeom>
              <a:noFill/>
            </p:spPr>
            <p:txBody>
              <a:bodyPr wrap="none" lIns="0" tIns="0" rIns="0" bIns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lang="zh-CN" altLang="en-US" b="1" dirty="0">
                    <a:solidFill>
                      <a:prstClr val="black">
                        <a:lumMod val="50000"/>
                        <a:lumOff val="50000"/>
                      </a:prstClr>
                    </a:solidFill>
                    <a:ea typeface="思源黑体 CN Bold" panose="020B0800000000000000" pitchFamily="34" charset="-122"/>
                    <a:sym typeface="Arial" panose="020B0604020202020204" pitchFamily="34" charset="0"/>
                  </a:rPr>
                  <a:t>团队成员</a:t>
                </a:r>
                <a:endPara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思源黑体 CN Bold" panose="020B0800000000000000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9" name="平行四边形 46">
                <a:extLst>
                  <a:ext uri="{FF2B5EF4-FFF2-40B4-BE49-F238E27FC236}">
                    <a16:creationId xmlns:a16="http://schemas.microsoft.com/office/drawing/2014/main" id="{2ED3DD48-9E6C-C9D1-9283-6CD064701025}"/>
                  </a:ext>
                </a:extLst>
              </p:cNvPr>
              <p:cNvSpPr/>
              <p:nvPr/>
            </p:nvSpPr>
            <p:spPr>
              <a:xfrm>
                <a:off x="7670111" y="503984"/>
                <a:ext cx="1274280" cy="393484"/>
              </a:xfrm>
              <a:prstGeom prst="round2DiagRect">
                <a:avLst/>
              </a:prstGeom>
              <a:solidFill>
                <a:srgbClr val="0E419C"/>
              </a:solidFill>
              <a:ln>
                <a:solidFill>
                  <a:srgbClr val="0E419C"/>
                </a:solidFill>
              </a:ln>
              <a:effectLst>
                <a:outerShdw blurRad="190500" dist="127000" dir="2700000" algn="tl" rotWithShape="0">
                  <a:schemeClr val="accent2">
                    <a:lumMod val="50000"/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思源黑体 CN Bold" panose="020B0800000000000000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68014FCC-418D-C801-C88A-24756FF51A6A}"/>
                  </a:ext>
                </a:extLst>
              </p:cNvPr>
              <p:cNvSpPr txBox="1"/>
              <p:nvPr/>
            </p:nvSpPr>
            <p:spPr>
              <a:xfrm>
                <a:off x="7739245" y="549314"/>
                <a:ext cx="1136019" cy="313176"/>
              </a:xfrm>
              <a:prstGeom prst="rect">
                <a:avLst/>
              </a:prstGeom>
              <a:noFill/>
            </p:spPr>
            <p:txBody>
              <a:bodyPr wrap="none" lIns="0" tIns="0" rIns="0" bIns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思源黑体 CN Bold" panose="020B0800000000000000" pitchFamily="34" charset="-122"/>
                    <a:sym typeface="Arial" panose="020B0604020202020204" pitchFamily="34" charset="0"/>
                  </a:rPr>
                  <a:t>具体展示</a:t>
                </a:r>
              </a:p>
            </p:txBody>
          </p:sp>
          <p:sp>
            <p:nvSpPr>
              <p:cNvPr id="30" name="平行四边形 47">
                <a:extLst>
                  <a:ext uri="{FF2B5EF4-FFF2-40B4-BE49-F238E27FC236}">
                    <a16:creationId xmlns:a16="http://schemas.microsoft.com/office/drawing/2014/main" id="{052E700E-BF0C-8D9D-5925-D58B0C2830C3}"/>
                  </a:ext>
                </a:extLst>
              </p:cNvPr>
              <p:cNvSpPr/>
              <p:nvPr/>
            </p:nvSpPr>
            <p:spPr>
              <a:xfrm>
                <a:off x="6322993" y="524500"/>
                <a:ext cx="1274279" cy="393484"/>
              </a:xfrm>
              <a:prstGeom prst="round2DiagRect">
                <a:avLst/>
              </a:prstGeom>
              <a:noFill/>
              <a:ln>
                <a:solidFill>
                  <a:srgbClr val="0E419C"/>
                </a:solidFill>
              </a:ln>
              <a:effectLst>
                <a:outerShdw blurRad="190500" dist="127000" dir="2700000" algn="tl" rotWithShape="0">
                  <a:schemeClr val="accent2">
                    <a:lumMod val="50000"/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思源黑体 CN Bold" panose="020B0800000000000000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38DD7D42-D30B-EEA7-22A9-0A34AD7C1257}"/>
                  </a:ext>
                </a:extLst>
              </p:cNvPr>
              <p:cNvSpPr txBox="1"/>
              <p:nvPr/>
            </p:nvSpPr>
            <p:spPr>
              <a:xfrm>
                <a:off x="6448574" y="589319"/>
                <a:ext cx="1023123" cy="281858"/>
              </a:xfrm>
              <a:prstGeom prst="rect">
                <a:avLst/>
              </a:prstGeom>
              <a:noFill/>
            </p:spPr>
            <p:txBody>
              <a:bodyPr wrap="none" lIns="0" tIns="0" rIns="0" bIns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50000"/>
                        <a:lumOff val="50000"/>
                      </a:prstClr>
                    </a:solidFill>
                    <a:effectLst/>
                    <a:uLnTx/>
                    <a:uFillTx/>
                    <a:latin typeface="Arial" panose="020B0604020202020204" pitchFamily="34" charset="0"/>
                    <a:ea typeface="思源黑体 CN Bold" panose="020B0800000000000000" pitchFamily="34" charset="-122"/>
                    <a:sym typeface="Arial" panose="020B0604020202020204" pitchFamily="34" charset="0"/>
                  </a:rPr>
                  <a:t>核心技术</a:t>
                </a:r>
              </a:p>
            </p:txBody>
          </p:sp>
        </p:grpSp>
      </p:grpSp>
      <p:sp>
        <p:nvSpPr>
          <p:cNvPr id="24" name="文本框 14">
            <a:extLst>
              <a:ext uri="{FF2B5EF4-FFF2-40B4-BE49-F238E27FC236}">
                <a16:creationId xmlns:a16="http://schemas.microsoft.com/office/drawing/2014/main" id="{C2601B34-0D96-91BF-059B-8D83E0CCE6BB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544605" y="415547"/>
            <a:ext cx="1848003" cy="461643"/>
          </a:xfrm>
          <a:prstGeom prst="rect">
            <a:avLst/>
          </a:prstGeom>
          <a:noFill/>
        </p:spPr>
        <p:txBody>
          <a:bodyPr wrap="square" lIns="91417" tIns="45709" rIns="91417" bIns="45709" rtlCol="0">
            <a:spAutoFit/>
          </a:bodyPr>
          <a:lstStyle>
            <a:defPPr>
              <a:defRPr lang="zh-CN"/>
            </a:defPPr>
            <a:lvl1pPr lvl="0" algn="dist">
              <a:defRPr sz="2400" b="1">
                <a:solidFill>
                  <a:srgbClr val="0E419C"/>
                </a:solidFill>
                <a:latin typeface="微软雅黑" panose="020B0503020204020204" pitchFamily="34" charset="-122"/>
                <a:cs typeface="+mn-ea"/>
              </a:defRPr>
            </a:lvl1pPr>
          </a:lstStyle>
          <a:p>
            <a:pPr algn="ctr"/>
            <a:r>
              <a:rPr lang="zh-CN" altLang="en-US" b="0" dirty="0">
                <a:latin typeface="Arial" panose="020B0604020202020204" pitchFamily="34" charset="0"/>
                <a:ea typeface="思源黑体 CN Bold" panose="020B0800000000000000" pitchFamily="34" charset="-122"/>
                <a:sym typeface="Arial" panose="020B0604020202020204" pitchFamily="34" charset="0"/>
              </a:rPr>
              <a:t>具体展示</a:t>
            </a:r>
          </a:p>
        </p:txBody>
      </p:sp>
      <p:pic>
        <p:nvPicPr>
          <p:cNvPr id="29" name="图片 28" descr="图标&#10;&#10;AI 生成的内容可能不正确。">
            <a:extLst>
              <a:ext uri="{FF2B5EF4-FFF2-40B4-BE49-F238E27FC236}">
                <a16:creationId xmlns:a16="http://schemas.microsoft.com/office/drawing/2014/main" id="{BB4E5BA2-AFB7-25A9-1703-6625C426C42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98" y="415795"/>
            <a:ext cx="523579" cy="521558"/>
          </a:xfrm>
          <a:prstGeom prst="rect">
            <a:avLst/>
          </a:prstGeom>
        </p:spPr>
      </p:pic>
      <p:pic>
        <p:nvPicPr>
          <p:cNvPr id="17" name="图片 16" descr="图形用户界面, 文本, 应用程序, 网站&#10;&#10;AI 生成的内容可能不正确。">
            <a:extLst>
              <a:ext uri="{FF2B5EF4-FFF2-40B4-BE49-F238E27FC236}">
                <a16:creationId xmlns:a16="http://schemas.microsoft.com/office/drawing/2014/main" id="{F386DD3F-F265-8BF2-7398-A2D05B0FA10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858" y="1588419"/>
            <a:ext cx="8045142" cy="5080941"/>
          </a:xfrm>
          <a:prstGeom prst="rect">
            <a:avLst/>
          </a:prstGeom>
        </p:spPr>
      </p:pic>
      <p:sp>
        <p:nvSpPr>
          <p:cNvPr id="38" name="文本框 37">
            <a:extLst>
              <a:ext uri="{FF2B5EF4-FFF2-40B4-BE49-F238E27FC236}">
                <a16:creationId xmlns:a16="http://schemas.microsoft.com/office/drawing/2014/main" id="{2C29A2C3-C6BB-D3C1-FE8D-01D81F64057F}"/>
              </a:ext>
            </a:extLst>
          </p:cNvPr>
          <p:cNvSpPr txBox="1"/>
          <p:nvPr/>
        </p:nvSpPr>
        <p:spPr>
          <a:xfrm>
            <a:off x="2998171" y="1136928"/>
            <a:ext cx="3096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 rtl="0" eaLnBrk="1" fontAlgn="base" latinLnBrk="0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b="1" dirty="0">
                <a:ea typeface="微软雅黑" panose="020B0503020204020204" pitchFamily="34" charset="-122"/>
                <a:cs typeface="+mn-ea"/>
              </a:rPr>
              <a:t>登录演示</a:t>
            </a:r>
            <a:endParaRPr lang="en-US" altLang="zh-CN" b="1" dirty="0">
              <a:ea typeface="微软雅黑" panose="020B0503020204020204" pitchFamily="34" charset="-122"/>
              <a:cs typeface="+mn-ea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80211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9F5EE32C-3725-35DE-219E-789919309691}"/>
              </a:ext>
            </a:extLst>
          </p:cNvPr>
          <p:cNvGrpSpPr/>
          <p:nvPr/>
        </p:nvGrpSpPr>
        <p:grpSpPr>
          <a:xfrm>
            <a:off x="0" y="341345"/>
            <a:ext cx="10274256" cy="600098"/>
            <a:chOff x="442913" y="389138"/>
            <a:chExt cx="11306175" cy="610624"/>
          </a:xfrm>
        </p:grpSpPr>
        <p:sp>
          <p:nvSpPr>
            <p:cNvPr id="3" name="任意多边形: 形状 2">
              <a:extLst>
                <a:ext uri="{FF2B5EF4-FFF2-40B4-BE49-F238E27FC236}">
                  <a16:creationId xmlns:a16="http://schemas.microsoft.com/office/drawing/2014/main" id="{D71E88AE-3E80-569C-AE62-9D387ACC9AA6}"/>
                </a:ext>
              </a:extLst>
            </p:cNvPr>
            <p:cNvSpPr/>
            <p:nvPr/>
          </p:nvSpPr>
          <p:spPr>
            <a:xfrm>
              <a:off x="3152817" y="712283"/>
              <a:ext cx="1472417" cy="219075"/>
            </a:xfrm>
            <a:custGeom>
              <a:avLst/>
              <a:gdLst>
                <a:gd name="connsiteX0" fmla="*/ 0 w 2514600"/>
                <a:gd name="connsiteY0" fmla="*/ 219075 h 219075"/>
                <a:gd name="connsiteX1" fmla="*/ 1114425 w 2514600"/>
                <a:gd name="connsiteY1" fmla="*/ 219075 h 219075"/>
                <a:gd name="connsiteX2" fmla="*/ 1381125 w 2514600"/>
                <a:gd name="connsiteY2" fmla="*/ 0 h 219075"/>
                <a:gd name="connsiteX3" fmla="*/ 2514600 w 2514600"/>
                <a:gd name="connsiteY3" fmla="*/ 0 h 219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14600" h="219075">
                  <a:moveTo>
                    <a:pt x="0" y="219075"/>
                  </a:moveTo>
                  <a:lnTo>
                    <a:pt x="1114425" y="219075"/>
                  </a:lnTo>
                  <a:lnTo>
                    <a:pt x="1381125" y="0"/>
                  </a:lnTo>
                  <a:lnTo>
                    <a:pt x="2514600" y="0"/>
                  </a:lnTo>
                </a:path>
              </a:pathLst>
            </a:custGeom>
            <a:noFill/>
            <a:ln w="19050">
              <a:gradFill>
                <a:gsLst>
                  <a:gs pos="15000">
                    <a:srgbClr val="0E419C"/>
                  </a:gs>
                  <a:gs pos="100000">
                    <a:srgbClr val="0E419C">
                      <a:alpha val="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Arial" panose="020B0604020202020204" pitchFamily="34" charset="0"/>
                <a:ea typeface="思源黑体 CN Bold" panose="020B0800000000000000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" name="任意多边形: 形状 3">
              <a:extLst>
                <a:ext uri="{FF2B5EF4-FFF2-40B4-BE49-F238E27FC236}">
                  <a16:creationId xmlns:a16="http://schemas.microsoft.com/office/drawing/2014/main" id="{29849FD0-881F-AE72-5C59-529CEF7BA1A7}"/>
                </a:ext>
              </a:extLst>
            </p:cNvPr>
            <p:cNvSpPr/>
            <p:nvPr/>
          </p:nvSpPr>
          <p:spPr>
            <a:xfrm>
              <a:off x="2443375" y="819607"/>
              <a:ext cx="1090203" cy="175993"/>
            </a:xfrm>
            <a:custGeom>
              <a:avLst/>
              <a:gdLst>
                <a:gd name="connsiteX0" fmla="*/ 0 w 2514600"/>
                <a:gd name="connsiteY0" fmla="*/ 219075 h 219075"/>
                <a:gd name="connsiteX1" fmla="*/ 1114425 w 2514600"/>
                <a:gd name="connsiteY1" fmla="*/ 219075 h 219075"/>
                <a:gd name="connsiteX2" fmla="*/ 1381125 w 2514600"/>
                <a:gd name="connsiteY2" fmla="*/ 0 h 219075"/>
                <a:gd name="connsiteX3" fmla="*/ 2514600 w 2514600"/>
                <a:gd name="connsiteY3" fmla="*/ 0 h 219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14600" h="219075">
                  <a:moveTo>
                    <a:pt x="0" y="219075"/>
                  </a:moveTo>
                  <a:lnTo>
                    <a:pt x="1114425" y="219075"/>
                  </a:lnTo>
                  <a:lnTo>
                    <a:pt x="1381125" y="0"/>
                  </a:lnTo>
                  <a:lnTo>
                    <a:pt x="2514600" y="0"/>
                  </a:lnTo>
                </a:path>
              </a:pathLst>
            </a:custGeom>
            <a:noFill/>
            <a:ln w="19050">
              <a:gradFill>
                <a:gsLst>
                  <a:gs pos="15000">
                    <a:srgbClr val="0E419C"/>
                  </a:gs>
                  <a:gs pos="100000">
                    <a:srgbClr val="0E419C">
                      <a:alpha val="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思源黑体 CN Bold" panose="020B0800000000000000" pitchFamily="34" charset="-122"/>
                <a:sym typeface="Arial" panose="020B0604020202020204" pitchFamily="34" charset="0"/>
              </a:endParaRPr>
            </a:p>
          </p:txBody>
        </p:sp>
        <p:cxnSp>
          <p:nvCxnSpPr>
            <p:cNvPr id="5" name="直接连接符 4">
              <a:extLst>
                <a:ext uri="{FF2B5EF4-FFF2-40B4-BE49-F238E27FC236}">
                  <a16:creationId xmlns:a16="http://schemas.microsoft.com/office/drawing/2014/main" id="{6B14953F-3D9C-008D-7FCD-881BB31EFC07}"/>
                </a:ext>
              </a:extLst>
            </p:cNvPr>
            <p:cNvCxnSpPr/>
            <p:nvPr/>
          </p:nvCxnSpPr>
          <p:spPr>
            <a:xfrm flipH="1">
              <a:off x="442913" y="999762"/>
              <a:ext cx="2268000" cy="0"/>
            </a:xfrm>
            <a:prstGeom prst="line">
              <a:avLst/>
            </a:prstGeom>
            <a:noFill/>
            <a:ln w="19050">
              <a:gradFill>
                <a:gsLst>
                  <a:gs pos="15000">
                    <a:srgbClr val="0E419C"/>
                  </a:gs>
                  <a:gs pos="100000">
                    <a:srgbClr val="0E419C">
                      <a:alpha val="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31D72FBA-A1B1-60ED-15EE-85E37F19EA84}"/>
                </a:ext>
              </a:extLst>
            </p:cNvPr>
            <p:cNvCxnSpPr/>
            <p:nvPr/>
          </p:nvCxnSpPr>
          <p:spPr>
            <a:xfrm flipH="1">
              <a:off x="1098520" y="444965"/>
              <a:ext cx="10650568" cy="0"/>
            </a:xfrm>
            <a:prstGeom prst="line">
              <a:avLst/>
            </a:prstGeom>
            <a:noFill/>
            <a:ln w="19050">
              <a:gradFill>
                <a:gsLst>
                  <a:gs pos="100000">
                    <a:srgbClr val="0E419C">
                      <a:alpha val="57000"/>
                    </a:srgbClr>
                  </a:gs>
                  <a:gs pos="0">
                    <a:srgbClr val="0E419C">
                      <a:alpha val="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7" name="任意多边形: 形状 6">
              <a:extLst>
                <a:ext uri="{FF2B5EF4-FFF2-40B4-BE49-F238E27FC236}">
                  <a16:creationId xmlns:a16="http://schemas.microsoft.com/office/drawing/2014/main" id="{2FEF8D9D-C645-9E7F-C7E7-7CED4481A157}"/>
                </a:ext>
              </a:extLst>
            </p:cNvPr>
            <p:cNvSpPr/>
            <p:nvPr/>
          </p:nvSpPr>
          <p:spPr>
            <a:xfrm flipH="1">
              <a:off x="4039632" y="775557"/>
              <a:ext cx="391062" cy="118704"/>
            </a:xfrm>
            <a:custGeom>
              <a:avLst/>
              <a:gdLst>
                <a:gd name="connsiteX0" fmla="*/ 77346 w 391062"/>
                <a:gd name="connsiteY0" fmla="*/ 0 h 118704"/>
                <a:gd name="connsiteX1" fmla="*/ 32766 w 391062"/>
                <a:gd name="connsiteY1" fmla="*/ 0 h 118704"/>
                <a:gd name="connsiteX2" fmla="*/ 0 w 391062"/>
                <a:gd name="connsiteY2" fmla="*/ 118704 h 118704"/>
                <a:gd name="connsiteX3" fmla="*/ 44580 w 391062"/>
                <a:gd name="connsiteY3" fmla="*/ 118704 h 118704"/>
                <a:gd name="connsiteX4" fmla="*/ 155776 w 391062"/>
                <a:gd name="connsiteY4" fmla="*/ 0 h 118704"/>
                <a:gd name="connsiteX5" fmla="*/ 111196 w 391062"/>
                <a:gd name="connsiteY5" fmla="*/ 0 h 118704"/>
                <a:gd name="connsiteX6" fmla="*/ 78430 w 391062"/>
                <a:gd name="connsiteY6" fmla="*/ 118704 h 118704"/>
                <a:gd name="connsiteX7" fmla="*/ 123010 w 391062"/>
                <a:gd name="connsiteY7" fmla="*/ 118704 h 118704"/>
                <a:gd name="connsiteX8" fmla="*/ 234206 w 391062"/>
                <a:gd name="connsiteY8" fmla="*/ 0 h 118704"/>
                <a:gd name="connsiteX9" fmla="*/ 189626 w 391062"/>
                <a:gd name="connsiteY9" fmla="*/ 0 h 118704"/>
                <a:gd name="connsiteX10" fmla="*/ 156860 w 391062"/>
                <a:gd name="connsiteY10" fmla="*/ 118704 h 118704"/>
                <a:gd name="connsiteX11" fmla="*/ 201440 w 391062"/>
                <a:gd name="connsiteY11" fmla="*/ 118704 h 118704"/>
                <a:gd name="connsiteX12" fmla="*/ 312636 w 391062"/>
                <a:gd name="connsiteY12" fmla="*/ 0 h 118704"/>
                <a:gd name="connsiteX13" fmla="*/ 268056 w 391062"/>
                <a:gd name="connsiteY13" fmla="*/ 0 h 118704"/>
                <a:gd name="connsiteX14" fmla="*/ 235290 w 391062"/>
                <a:gd name="connsiteY14" fmla="*/ 118704 h 118704"/>
                <a:gd name="connsiteX15" fmla="*/ 279870 w 391062"/>
                <a:gd name="connsiteY15" fmla="*/ 118704 h 118704"/>
                <a:gd name="connsiteX16" fmla="*/ 391062 w 391062"/>
                <a:gd name="connsiteY16" fmla="*/ 0 h 118704"/>
                <a:gd name="connsiteX17" fmla="*/ 346482 w 391062"/>
                <a:gd name="connsiteY17" fmla="*/ 0 h 118704"/>
                <a:gd name="connsiteX18" fmla="*/ 313716 w 391062"/>
                <a:gd name="connsiteY18" fmla="*/ 118704 h 118704"/>
                <a:gd name="connsiteX19" fmla="*/ 358296 w 391062"/>
                <a:gd name="connsiteY19" fmla="*/ 118704 h 118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91062" h="118704">
                  <a:moveTo>
                    <a:pt x="77346" y="0"/>
                  </a:moveTo>
                  <a:lnTo>
                    <a:pt x="32766" y="0"/>
                  </a:lnTo>
                  <a:lnTo>
                    <a:pt x="0" y="118704"/>
                  </a:lnTo>
                  <a:lnTo>
                    <a:pt x="44580" y="118704"/>
                  </a:lnTo>
                  <a:close/>
                  <a:moveTo>
                    <a:pt x="155776" y="0"/>
                  </a:moveTo>
                  <a:lnTo>
                    <a:pt x="111196" y="0"/>
                  </a:lnTo>
                  <a:lnTo>
                    <a:pt x="78430" y="118704"/>
                  </a:lnTo>
                  <a:lnTo>
                    <a:pt x="123010" y="118704"/>
                  </a:lnTo>
                  <a:close/>
                  <a:moveTo>
                    <a:pt x="234206" y="0"/>
                  </a:moveTo>
                  <a:lnTo>
                    <a:pt x="189626" y="0"/>
                  </a:lnTo>
                  <a:lnTo>
                    <a:pt x="156860" y="118704"/>
                  </a:lnTo>
                  <a:lnTo>
                    <a:pt x="201440" y="118704"/>
                  </a:lnTo>
                  <a:close/>
                  <a:moveTo>
                    <a:pt x="312636" y="0"/>
                  </a:moveTo>
                  <a:lnTo>
                    <a:pt x="268056" y="0"/>
                  </a:lnTo>
                  <a:lnTo>
                    <a:pt x="235290" y="118704"/>
                  </a:lnTo>
                  <a:lnTo>
                    <a:pt x="279870" y="118704"/>
                  </a:lnTo>
                  <a:close/>
                  <a:moveTo>
                    <a:pt x="391062" y="0"/>
                  </a:moveTo>
                  <a:lnTo>
                    <a:pt x="346482" y="0"/>
                  </a:lnTo>
                  <a:lnTo>
                    <a:pt x="313716" y="118704"/>
                  </a:lnTo>
                  <a:lnTo>
                    <a:pt x="358296" y="118704"/>
                  </a:lnTo>
                  <a:close/>
                </a:path>
              </a:pathLst>
            </a:custGeom>
            <a:gradFill flip="none" rotWithShape="1">
              <a:gsLst>
                <a:gs pos="100000">
                  <a:srgbClr val="0E419C">
                    <a:alpha val="0"/>
                  </a:srgbClr>
                </a:gs>
                <a:gs pos="0">
                  <a:srgbClr val="0E419C"/>
                </a:gs>
              </a:gsLst>
              <a:lin ang="10800000" scaled="1"/>
              <a:tileRect/>
            </a:gradFill>
            <a:ln w="6350"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Arial" panose="020B0604020202020204" pitchFamily="34" charset="0"/>
                <a:ea typeface="思源黑体 CN Bold" panose="020B0800000000000000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8" name="等腰三角形 7">
              <a:extLst>
                <a:ext uri="{FF2B5EF4-FFF2-40B4-BE49-F238E27FC236}">
                  <a16:creationId xmlns:a16="http://schemas.microsoft.com/office/drawing/2014/main" id="{C3A76D8B-53D1-3D49-09BB-53C99DD69CFF}"/>
                </a:ext>
              </a:extLst>
            </p:cNvPr>
            <p:cNvSpPr/>
            <p:nvPr/>
          </p:nvSpPr>
          <p:spPr>
            <a:xfrm rot="5400000">
              <a:off x="3494965" y="633212"/>
              <a:ext cx="430836" cy="95562"/>
            </a:xfrm>
            <a:prstGeom prst="triangle">
              <a:avLst/>
            </a:prstGeom>
            <a:gradFill>
              <a:gsLst>
                <a:gs pos="100000">
                  <a:srgbClr val="0E419C">
                    <a:alpha val="0"/>
                  </a:srgbClr>
                </a:gs>
                <a:gs pos="0">
                  <a:srgbClr val="0E419C">
                    <a:alpha val="24000"/>
                  </a:srgbClr>
                </a:gs>
              </a:gsLst>
              <a:lin ang="5400000" scaled="1"/>
            </a:gradFill>
            <a:ln w="6350" cap="rnd">
              <a:gradFill>
                <a:gsLst>
                  <a:gs pos="76000">
                    <a:srgbClr val="0E419C">
                      <a:alpha val="0"/>
                    </a:srgbClr>
                  </a:gs>
                  <a:gs pos="0">
                    <a:srgbClr val="0E419C"/>
                  </a:gs>
                </a:gsLst>
                <a:lin ang="5400000" scaled="1"/>
              </a:gra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Arial" panose="020B0604020202020204" pitchFamily="34" charset="0"/>
                <a:ea typeface="思源黑体 CN Bold" panose="020B0800000000000000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9" name="等腰三角形 8">
              <a:extLst>
                <a:ext uri="{FF2B5EF4-FFF2-40B4-BE49-F238E27FC236}">
                  <a16:creationId xmlns:a16="http://schemas.microsoft.com/office/drawing/2014/main" id="{C96A88CE-1FCF-7228-544B-DBC232B283B8}"/>
                </a:ext>
              </a:extLst>
            </p:cNvPr>
            <p:cNvSpPr/>
            <p:nvPr/>
          </p:nvSpPr>
          <p:spPr>
            <a:xfrm rot="5400000">
              <a:off x="3399429" y="633212"/>
              <a:ext cx="430836" cy="95562"/>
            </a:xfrm>
            <a:prstGeom prst="triangle">
              <a:avLst/>
            </a:prstGeom>
            <a:gradFill>
              <a:gsLst>
                <a:gs pos="100000">
                  <a:srgbClr val="0E419C">
                    <a:alpha val="0"/>
                  </a:srgbClr>
                </a:gs>
                <a:gs pos="0">
                  <a:srgbClr val="0E419C">
                    <a:alpha val="24000"/>
                  </a:srgbClr>
                </a:gs>
              </a:gsLst>
              <a:lin ang="5400000" scaled="1"/>
            </a:gradFill>
            <a:ln w="6350" cap="rnd">
              <a:gradFill>
                <a:gsLst>
                  <a:gs pos="76000">
                    <a:srgbClr val="0E419C">
                      <a:alpha val="0"/>
                    </a:srgbClr>
                  </a:gs>
                  <a:gs pos="0">
                    <a:srgbClr val="0E419C"/>
                  </a:gs>
                </a:gsLst>
                <a:lin ang="5400000" scaled="1"/>
              </a:gra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思源黑体 CN Bold" panose="020B0800000000000000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0" name="梯形 9">
              <a:extLst>
                <a:ext uri="{FF2B5EF4-FFF2-40B4-BE49-F238E27FC236}">
                  <a16:creationId xmlns:a16="http://schemas.microsoft.com/office/drawing/2014/main" id="{19E2D619-75D1-C918-7811-7A8BA62D57E4}"/>
                </a:ext>
              </a:extLst>
            </p:cNvPr>
            <p:cNvSpPr/>
            <p:nvPr/>
          </p:nvSpPr>
          <p:spPr>
            <a:xfrm>
              <a:off x="447679" y="389138"/>
              <a:ext cx="282130" cy="50339"/>
            </a:xfrm>
            <a:prstGeom prst="trapezoid">
              <a:avLst>
                <a:gd name="adj" fmla="val 79389"/>
              </a:avLst>
            </a:prstGeom>
            <a:solidFill>
              <a:srgbClr val="0E419C"/>
            </a:solidFill>
            <a:ln w="19050">
              <a:solidFill>
                <a:srgbClr val="0E41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思源黑体 CN Bold" panose="020B0800000000000000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1" name="任意多边形: 形状 10">
              <a:extLst>
                <a:ext uri="{FF2B5EF4-FFF2-40B4-BE49-F238E27FC236}">
                  <a16:creationId xmlns:a16="http://schemas.microsoft.com/office/drawing/2014/main" id="{409F40D2-E7A4-AF50-C91A-C71F1200772C}"/>
                </a:ext>
              </a:extLst>
            </p:cNvPr>
            <p:cNvSpPr/>
            <p:nvPr/>
          </p:nvSpPr>
          <p:spPr>
            <a:xfrm>
              <a:off x="944140" y="389138"/>
              <a:ext cx="64500" cy="50339"/>
            </a:xfrm>
            <a:custGeom>
              <a:avLst/>
              <a:gdLst>
                <a:gd name="connsiteX0" fmla="*/ 0 w 73609"/>
                <a:gd name="connsiteY0" fmla="*/ 0 h 50339"/>
                <a:gd name="connsiteX1" fmla="*/ 33645 w 73609"/>
                <a:gd name="connsiteY1" fmla="*/ 0 h 50339"/>
                <a:gd name="connsiteX2" fmla="*/ 73609 w 73609"/>
                <a:gd name="connsiteY2" fmla="*/ 50339 h 50339"/>
                <a:gd name="connsiteX3" fmla="*/ 39964 w 73609"/>
                <a:gd name="connsiteY3" fmla="*/ 50339 h 50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609" h="50339">
                  <a:moveTo>
                    <a:pt x="0" y="0"/>
                  </a:moveTo>
                  <a:lnTo>
                    <a:pt x="33645" y="0"/>
                  </a:lnTo>
                  <a:lnTo>
                    <a:pt x="73609" y="50339"/>
                  </a:lnTo>
                  <a:lnTo>
                    <a:pt x="39964" y="50339"/>
                  </a:lnTo>
                  <a:close/>
                </a:path>
              </a:pathLst>
            </a:custGeom>
            <a:solidFill>
              <a:srgbClr val="0E419C"/>
            </a:solidFill>
            <a:ln w="19050">
              <a:solidFill>
                <a:srgbClr val="0E41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思源黑体 CN Bold" panose="020B0800000000000000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2" name="任意多边形: 形状 11">
              <a:extLst>
                <a:ext uri="{FF2B5EF4-FFF2-40B4-BE49-F238E27FC236}">
                  <a16:creationId xmlns:a16="http://schemas.microsoft.com/office/drawing/2014/main" id="{263193F2-CEE8-465E-2B4E-F53C3AB7AAE6}"/>
                </a:ext>
              </a:extLst>
            </p:cNvPr>
            <p:cNvSpPr/>
            <p:nvPr/>
          </p:nvSpPr>
          <p:spPr>
            <a:xfrm>
              <a:off x="886692" y="389138"/>
              <a:ext cx="64500" cy="50339"/>
            </a:xfrm>
            <a:custGeom>
              <a:avLst/>
              <a:gdLst>
                <a:gd name="connsiteX0" fmla="*/ 0 w 73609"/>
                <a:gd name="connsiteY0" fmla="*/ 0 h 50339"/>
                <a:gd name="connsiteX1" fmla="*/ 33645 w 73609"/>
                <a:gd name="connsiteY1" fmla="*/ 0 h 50339"/>
                <a:gd name="connsiteX2" fmla="*/ 73609 w 73609"/>
                <a:gd name="connsiteY2" fmla="*/ 50339 h 50339"/>
                <a:gd name="connsiteX3" fmla="*/ 39964 w 73609"/>
                <a:gd name="connsiteY3" fmla="*/ 50339 h 50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609" h="50339">
                  <a:moveTo>
                    <a:pt x="0" y="0"/>
                  </a:moveTo>
                  <a:lnTo>
                    <a:pt x="33645" y="0"/>
                  </a:lnTo>
                  <a:lnTo>
                    <a:pt x="73609" y="50339"/>
                  </a:lnTo>
                  <a:lnTo>
                    <a:pt x="39964" y="50339"/>
                  </a:lnTo>
                  <a:close/>
                </a:path>
              </a:pathLst>
            </a:custGeom>
            <a:solidFill>
              <a:srgbClr val="0E419C"/>
            </a:solidFill>
            <a:ln w="19050">
              <a:solidFill>
                <a:srgbClr val="0E41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思源黑体 CN Bold" panose="020B0800000000000000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3" name="任意多边形: 形状 12">
              <a:extLst>
                <a:ext uri="{FF2B5EF4-FFF2-40B4-BE49-F238E27FC236}">
                  <a16:creationId xmlns:a16="http://schemas.microsoft.com/office/drawing/2014/main" id="{26FAEDA9-8959-A8C6-7671-C1C2C23FCC88}"/>
                </a:ext>
              </a:extLst>
            </p:cNvPr>
            <p:cNvSpPr/>
            <p:nvPr/>
          </p:nvSpPr>
          <p:spPr>
            <a:xfrm>
              <a:off x="828077" y="389138"/>
              <a:ext cx="64500" cy="50339"/>
            </a:xfrm>
            <a:custGeom>
              <a:avLst/>
              <a:gdLst>
                <a:gd name="connsiteX0" fmla="*/ 0 w 73609"/>
                <a:gd name="connsiteY0" fmla="*/ 0 h 50339"/>
                <a:gd name="connsiteX1" fmla="*/ 33645 w 73609"/>
                <a:gd name="connsiteY1" fmla="*/ 0 h 50339"/>
                <a:gd name="connsiteX2" fmla="*/ 73609 w 73609"/>
                <a:gd name="connsiteY2" fmla="*/ 50339 h 50339"/>
                <a:gd name="connsiteX3" fmla="*/ 39964 w 73609"/>
                <a:gd name="connsiteY3" fmla="*/ 50339 h 50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609" h="50339">
                  <a:moveTo>
                    <a:pt x="0" y="0"/>
                  </a:moveTo>
                  <a:lnTo>
                    <a:pt x="33645" y="0"/>
                  </a:lnTo>
                  <a:lnTo>
                    <a:pt x="73609" y="50339"/>
                  </a:lnTo>
                  <a:lnTo>
                    <a:pt x="39964" y="50339"/>
                  </a:lnTo>
                  <a:close/>
                </a:path>
              </a:pathLst>
            </a:custGeom>
            <a:solidFill>
              <a:srgbClr val="0E419C"/>
            </a:solidFill>
            <a:ln w="19050">
              <a:solidFill>
                <a:srgbClr val="0E41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思源黑体 CN Bold" panose="020B0800000000000000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4" name="任意多边形: 形状 13">
              <a:extLst>
                <a:ext uri="{FF2B5EF4-FFF2-40B4-BE49-F238E27FC236}">
                  <a16:creationId xmlns:a16="http://schemas.microsoft.com/office/drawing/2014/main" id="{7A9CB66F-304C-BC75-F239-14BDF1CFEBC5}"/>
                </a:ext>
              </a:extLst>
            </p:cNvPr>
            <p:cNvSpPr/>
            <p:nvPr/>
          </p:nvSpPr>
          <p:spPr>
            <a:xfrm>
              <a:off x="769462" y="389138"/>
              <a:ext cx="64500" cy="50339"/>
            </a:xfrm>
            <a:custGeom>
              <a:avLst/>
              <a:gdLst>
                <a:gd name="connsiteX0" fmla="*/ 0 w 73609"/>
                <a:gd name="connsiteY0" fmla="*/ 0 h 50339"/>
                <a:gd name="connsiteX1" fmla="*/ 33645 w 73609"/>
                <a:gd name="connsiteY1" fmla="*/ 0 h 50339"/>
                <a:gd name="connsiteX2" fmla="*/ 73609 w 73609"/>
                <a:gd name="connsiteY2" fmla="*/ 50339 h 50339"/>
                <a:gd name="connsiteX3" fmla="*/ 39964 w 73609"/>
                <a:gd name="connsiteY3" fmla="*/ 50339 h 50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609" h="50339">
                  <a:moveTo>
                    <a:pt x="0" y="0"/>
                  </a:moveTo>
                  <a:lnTo>
                    <a:pt x="33645" y="0"/>
                  </a:lnTo>
                  <a:lnTo>
                    <a:pt x="73609" y="50339"/>
                  </a:lnTo>
                  <a:lnTo>
                    <a:pt x="39964" y="50339"/>
                  </a:lnTo>
                  <a:close/>
                </a:path>
              </a:pathLst>
            </a:custGeom>
            <a:solidFill>
              <a:srgbClr val="0E419C"/>
            </a:solidFill>
            <a:ln w="19050">
              <a:solidFill>
                <a:srgbClr val="0E41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思源黑体 CN Bold" panose="020B0800000000000000" pitchFamily="34" charset="-122"/>
                <a:sym typeface="Arial" panose="020B0604020202020204" pitchFamily="34" charset="0"/>
              </a:endParaRPr>
            </a:p>
          </p:txBody>
        </p: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6ABC2C23-54E6-30CA-BC94-B8D43D4D4720}"/>
                </a:ext>
              </a:extLst>
            </p:cNvPr>
            <p:cNvGrpSpPr/>
            <p:nvPr/>
          </p:nvGrpSpPr>
          <p:grpSpPr>
            <a:xfrm>
              <a:off x="4901831" y="503984"/>
              <a:ext cx="5412374" cy="414000"/>
              <a:chOff x="4901831" y="503984"/>
              <a:chExt cx="5412374" cy="414000"/>
            </a:xfrm>
          </p:grpSpPr>
          <p:sp>
            <p:nvSpPr>
              <p:cNvPr id="22" name="平行四边形 47">
                <a:extLst>
                  <a:ext uri="{FF2B5EF4-FFF2-40B4-BE49-F238E27FC236}">
                    <a16:creationId xmlns:a16="http://schemas.microsoft.com/office/drawing/2014/main" id="{6FB6C472-2C1D-B1F6-FADB-CDE138313B77}"/>
                  </a:ext>
                </a:extLst>
              </p:cNvPr>
              <p:cNvSpPr/>
              <p:nvPr/>
            </p:nvSpPr>
            <p:spPr>
              <a:xfrm>
                <a:off x="4901831" y="524500"/>
                <a:ext cx="1274279" cy="393484"/>
              </a:xfrm>
              <a:prstGeom prst="round2DiagRect">
                <a:avLst/>
              </a:prstGeom>
              <a:noFill/>
              <a:ln>
                <a:solidFill>
                  <a:srgbClr val="0E419C"/>
                </a:solidFill>
              </a:ln>
              <a:effectLst>
                <a:outerShdw blurRad="190500" dist="127000" dir="2700000" algn="tl" rotWithShape="0">
                  <a:schemeClr val="accent2">
                    <a:lumMod val="50000"/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思源黑体 CN Bold" panose="020B0800000000000000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324D3860-CA2F-4503-9DAE-98E020A66AF6}"/>
                  </a:ext>
                </a:extLst>
              </p:cNvPr>
              <p:cNvSpPr txBox="1"/>
              <p:nvPr/>
            </p:nvSpPr>
            <p:spPr>
              <a:xfrm>
                <a:off x="5077305" y="589319"/>
                <a:ext cx="923331" cy="276999"/>
              </a:xfrm>
              <a:prstGeom prst="rect">
                <a:avLst/>
              </a:prstGeom>
              <a:noFill/>
            </p:spPr>
            <p:txBody>
              <a:bodyPr wrap="none" lIns="0" tIns="0" rIns="0" bIns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50000"/>
                        <a:lumOff val="50000"/>
                      </a:prstClr>
                    </a:solidFill>
                    <a:effectLst/>
                    <a:uLnTx/>
                    <a:uFillTx/>
                    <a:latin typeface="Arial" panose="020B0604020202020204" pitchFamily="34" charset="0"/>
                    <a:ea typeface="思源黑体 CN Bold" panose="020B0800000000000000" pitchFamily="34" charset="-122"/>
                    <a:sym typeface="Arial" panose="020B0604020202020204" pitchFamily="34" charset="0"/>
                  </a:rPr>
                  <a:t>项目</a:t>
                </a:r>
                <a:r>
                  <a:rPr lang="zh-CN" altLang="en-US" b="1" dirty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Arial" panose="020B0604020202020204" pitchFamily="34" charset="0"/>
                    <a:ea typeface="思源黑体 CN Bold" panose="020B0800000000000000" pitchFamily="34" charset="-122"/>
                    <a:sym typeface="Arial" panose="020B0604020202020204" pitchFamily="34" charset="0"/>
                  </a:rPr>
                  <a:t>背景</a:t>
                </a:r>
                <a:endPara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思源黑体 CN Bold" panose="020B0800000000000000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7" name="平行四边形 45">
                <a:extLst>
                  <a:ext uri="{FF2B5EF4-FFF2-40B4-BE49-F238E27FC236}">
                    <a16:creationId xmlns:a16="http://schemas.microsoft.com/office/drawing/2014/main" id="{4FA47C8D-87F3-A930-D9BC-F7776F8FC1C4}"/>
                  </a:ext>
                </a:extLst>
              </p:cNvPr>
              <p:cNvSpPr/>
              <p:nvPr/>
            </p:nvSpPr>
            <p:spPr>
              <a:xfrm>
                <a:off x="9039926" y="503984"/>
                <a:ext cx="1274279" cy="393484"/>
              </a:xfrm>
              <a:prstGeom prst="round2DiagRect">
                <a:avLst/>
              </a:prstGeom>
              <a:noFill/>
              <a:ln>
                <a:solidFill>
                  <a:srgbClr val="0E419C"/>
                </a:solidFill>
              </a:ln>
              <a:effectLst>
                <a:outerShdw blurRad="190500" dist="127000" dir="2700000" algn="tl" rotWithShape="0">
                  <a:schemeClr val="accent2">
                    <a:lumMod val="50000"/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思源黑体 CN Bold" panose="020B0800000000000000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868F0A79-7821-2B4C-561F-BDF18E658D65}"/>
                  </a:ext>
                </a:extLst>
              </p:cNvPr>
              <p:cNvSpPr txBox="1"/>
              <p:nvPr/>
            </p:nvSpPr>
            <p:spPr>
              <a:xfrm>
                <a:off x="9165510" y="570269"/>
                <a:ext cx="1023123" cy="281858"/>
              </a:xfrm>
              <a:prstGeom prst="rect">
                <a:avLst/>
              </a:prstGeom>
              <a:noFill/>
            </p:spPr>
            <p:txBody>
              <a:bodyPr wrap="none" lIns="0" tIns="0" rIns="0" bIns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lang="zh-CN" altLang="en-US" b="1" dirty="0">
                    <a:solidFill>
                      <a:prstClr val="black">
                        <a:lumMod val="50000"/>
                        <a:lumOff val="50000"/>
                      </a:prstClr>
                    </a:solidFill>
                    <a:ea typeface="思源黑体 CN Bold" panose="020B0800000000000000" pitchFamily="34" charset="-122"/>
                    <a:sym typeface="Arial" panose="020B0604020202020204" pitchFamily="34" charset="0"/>
                  </a:rPr>
                  <a:t>团队成员</a:t>
                </a:r>
                <a:endPara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思源黑体 CN Bold" panose="020B0800000000000000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9" name="平行四边形 46">
                <a:extLst>
                  <a:ext uri="{FF2B5EF4-FFF2-40B4-BE49-F238E27FC236}">
                    <a16:creationId xmlns:a16="http://schemas.microsoft.com/office/drawing/2014/main" id="{2ED3DD48-9E6C-C9D1-9283-6CD064701025}"/>
                  </a:ext>
                </a:extLst>
              </p:cNvPr>
              <p:cNvSpPr/>
              <p:nvPr/>
            </p:nvSpPr>
            <p:spPr>
              <a:xfrm>
                <a:off x="7670111" y="503984"/>
                <a:ext cx="1274280" cy="393484"/>
              </a:xfrm>
              <a:prstGeom prst="round2DiagRect">
                <a:avLst/>
              </a:prstGeom>
              <a:solidFill>
                <a:srgbClr val="0E419C"/>
              </a:solidFill>
              <a:ln>
                <a:solidFill>
                  <a:srgbClr val="0E419C"/>
                </a:solidFill>
              </a:ln>
              <a:effectLst>
                <a:outerShdw blurRad="190500" dist="127000" dir="2700000" algn="tl" rotWithShape="0">
                  <a:schemeClr val="accent2">
                    <a:lumMod val="50000"/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思源黑体 CN Bold" panose="020B0800000000000000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68014FCC-418D-C801-C88A-24756FF51A6A}"/>
                  </a:ext>
                </a:extLst>
              </p:cNvPr>
              <p:cNvSpPr txBox="1"/>
              <p:nvPr/>
            </p:nvSpPr>
            <p:spPr>
              <a:xfrm>
                <a:off x="7739245" y="549314"/>
                <a:ext cx="1136019" cy="313176"/>
              </a:xfrm>
              <a:prstGeom prst="rect">
                <a:avLst/>
              </a:prstGeom>
              <a:noFill/>
            </p:spPr>
            <p:txBody>
              <a:bodyPr wrap="none" lIns="0" tIns="0" rIns="0" bIns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思源黑体 CN Bold" panose="020B0800000000000000" pitchFamily="34" charset="-122"/>
                    <a:sym typeface="Arial" panose="020B0604020202020204" pitchFamily="34" charset="0"/>
                  </a:rPr>
                  <a:t>具体展示</a:t>
                </a:r>
              </a:p>
            </p:txBody>
          </p:sp>
          <p:sp>
            <p:nvSpPr>
              <p:cNvPr id="30" name="平行四边形 47">
                <a:extLst>
                  <a:ext uri="{FF2B5EF4-FFF2-40B4-BE49-F238E27FC236}">
                    <a16:creationId xmlns:a16="http://schemas.microsoft.com/office/drawing/2014/main" id="{052E700E-BF0C-8D9D-5925-D58B0C2830C3}"/>
                  </a:ext>
                </a:extLst>
              </p:cNvPr>
              <p:cNvSpPr/>
              <p:nvPr/>
            </p:nvSpPr>
            <p:spPr>
              <a:xfrm>
                <a:off x="6322993" y="524500"/>
                <a:ext cx="1274279" cy="393484"/>
              </a:xfrm>
              <a:prstGeom prst="round2DiagRect">
                <a:avLst/>
              </a:prstGeom>
              <a:noFill/>
              <a:ln>
                <a:solidFill>
                  <a:srgbClr val="0E419C"/>
                </a:solidFill>
              </a:ln>
              <a:effectLst>
                <a:outerShdw blurRad="190500" dist="127000" dir="2700000" algn="tl" rotWithShape="0">
                  <a:schemeClr val="accent2">
                    <a:lumMod val="50000"/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思源黑体 CN Bold" panose="020B0800000000000000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38DD7D42-D30B-EEA7-22A9-0A34AD7C1257}"/>
                  </a:ext>
                </a:extLst>
              </p:cNvPr>
              <p:cNvSpPr txBox="1"/>
              <p:nvPr/>
            </p:nvSpPr>
            <p:spPr>
              <a:xfrm>
                <a:off x="6448574" y="589319"/>
                <a:ext cx="1023123" cy="281858"/>
              </a:xfrm>
              <a:prstGeom prst="rect">
                <a:avLst/>
              </a:prstGeom>
              <a:noFill/>
            </p:spPr>
            <p:txBody>
              <a:bodyPr wrap="none" lIns="0" tIns="0" rIns="0" bIns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50000"/>
                        <a:lumOff val="50000"/>
                      </a:prstClr>
                    </a:solidFill>
                    <a:effectLst/>
                    <a:uLnTx/>
                    <a:uFillTx/>
                    <a:latin typeface="Arial" panose="020B0604020202020204" pitchFamily="34" charset="0"/>
                    <a:ea typeface="思源黑体 CN Bold" panose="020B0800000000000000" pitchFamily="34" charset="-122"/>
                    <a:sym typeface="Arial" panose="020B0604020202020204" pitchFamily="34" charset="0"/>
                  </a:rPr>
                  <a:t>核心技术</a:t>
                </a:r>
              </a:p>
            </p:txBody>
          </p:sp>
        </p:grpSp>
      </p:grpSp>
      <p:sp>
        <p:nvSpPr>
          <p:cNvPr id="24" name="文本框 14">
            <a:extLst>
              <a:ext uri="{FF2B5EF4-FFF2-40B4-BE49-F238E27FC236}">
                <a16:creationId xmlns:a16="http://schemas.microsoft.com/office/drawing/2014/main" id="{C2601B34-0D96-91BF-059B-8D83E0CCE6BB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544605" y="415547"/>
            <a:ext cx="1848003" cy="461643"/>
          </a:xfrm>
          <a:prstGeom prst="rect">
            <a:avLst/>
          </a:prstGeom>
          <a:noFill/>
        </p:spPr>
        <p:txBody>
          <a:bodyPr wrap="square" lIns="91417" tIns="45709" rIns="91417" bIns="45709" rtlCol="0">
            <a:spAutoFit/>
          </a:bodyPr>
          <a:lstStyle>
            <a:defPPr>
              <a:defRPr lang="zh-CN"/>
            </a:defPPr>
            <a:lvl1pPr lvl="0" algn="dist">
              <a:defRPr sz="2400" b="1">
                <a:solidFill>
                  <a:srgbClr val="0E419C"/>
                </a:solidFill>
                <a:latin typeface="微软雅黑" panose="020B0503020204020204" pitchFamily="34" charset="-122"/>
                <a:cs typeface="+mn-ea"/>
              </a:defRPr>
            </a:lvl1pPr>
          </a:lstStyle>
          <a:p>
            <a:pPr algn="ctr"/>
            <a:r>
              <a:rPr lang="zh-CN" altLang="en-US" b="0" dirty="0">
                <a:latin typeface="Arial" panose="020B0604020202020204" pitchFamily="34" charset="0"/>
                <a:ea typeface="思源黑体 CN Bold" panose="020B0800000000000000" pitchFamily="34" charset="-122"/>
                <a:sym typeface="Arial" panose="020B0604020202020204" pitchFamily="34" charset="0"/>
              </a:rPr>
              <a:t>具体展示</a:t>
            </a:r>
          </a:p>
        </p:txBody>
      </p:sp>
      <p:pic>
        <p:nvPicPr>
          <p:cNvPr id="29" name="图片 28" descr="图标&#10;&#10;AI 生成的内容可能不正确。">
            <a:extLst>
              <a:ext uri="{FF2B5EF4-FFF2-40B4-BE49-F238E27FC236}">
                <a16:creationId xmlns:a16="http://schemas.microsoft.com/office/drawing/2014/main" id="{BB4E5BA2-AFB7-25A9-1703-6625C426C42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98" y="415795"/>
            <a:ext cx="523579" cy="521558"/>
          </a:xfrm>
          <a:prstGeom prst="rect">
            <a:avLst/>
          </a:prstGeom>
        </p:spPr>
      </p:pic>
      <p:pic>
        <p:nvPicPr>
          <p:cNvPr id="20" name="图片 19" descr="图形用户界面, 文本, 网站&#10;&#10;AI 生成的内容可能不正确。">
            <a:extLst>
              <a:ext uri="{FF2B5EF4-FFF2-40B4-BE49-F238E27FC236}">
                <a16:creationId xmlns:a16="http://schemas.microsoft.com/office/drawing/2014/main" id="{2B218AFB-BA4C-AD00-ADA6-77F3284DD70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712" y="1665933"/>
            <a:ext cx="7542452" cy="4763466"/>
          </a:xfrm>
          <a:prstGeom prst="rect">
            <a:avLst/>
          </a:prstGeom>
        </p:spPr>
      </p:pic>
      <p:sp>
        <p:nvSpPr>
          <p:cNvPr id="38" name="文本框 37">
            <a:extLst>
              <a:ext uri="{FF2B5EF4-FFF2-40B4-BE49-F238E27FC236}">
                <a16:creationId xmlns:a16="http://schemas.microsoft.com/office/drawing/2014/main" id="{2C29A2C3-C6BB-D3C1-FE8D-01D81F64057F}"/>
              </a:ext>
            </a:extLst>
          </p:cNvPr>
          <p:cNvSpPr txBox="1"/>
          <p:nvPr/>
        </p:nvSpPr>
        <p:spPr>
          <a:xfrm>
            <a:off x="2998171" y="1136928"/>
            <a:ext cx="3096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 rtl="0" eaLnBrk="1" fontAlgn="base" latinLnBrk="0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b="1" dirty="0">
                <a:ea typeface="微软雅黑" panose="020B0503020204020204" pitchFamily="34" charset="-122"/>
                <a:cs typeface="+mn-ea"/>
              </a:rPr>
              <a:t>注册演示</a:t>
            </a:r>
            <a:endParaRPr lang="en-US" altLang="zh-CN" b="1" dirty="0">
              <a:ea typeface="微软雅黑" panose="020B0503020204020204" pitchFamily="34" charset="-122"/>
              <a:cs typeface="+mn-ea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305474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9F5EE32C-3725-35DE-219E-789919309691}"/>
              </a:ext>
            </a:extLst>
          </p:cNvPr>
          <p:cNvGrpSpPr/>
          <p:nvPr/>
        </p:nvGrpSpPr>
        <p:grpSpPr>
          <a:xfrm>
            <a:off x="0" y="341345"/>
            <a:ext cx="10274256" cy="600098"/>
            <a:chOff x="442913" y="389138"/>
            <a:chExt cx="11306175" cy="610624"/>
          </a:xfrm>
        </p:grpSpPr>
        <p:sp>
          <p:nvSpPr>
            <p:cNvPr id="3" name="任意多边形: 形状 2">
              <a:extLst>
                <a:ext uri="{FF2B5EF4-FFF2-40B4-BE49-F238E27FC236}">
                  <a16:creationId xmlns:a16="http://schemas.microsoft.com/office/drawing/2014/main" id="{D71E88AE-3E80-569C-AE62-9D387ACC9AA6}"/>
                </a:ext>
              </a:extLst>
            </p:cNvPr>
            <p:cNvSpPr/>
            <p:nvPr/>
          </p:nvSpPr>
          <p:spPr>
            <a:xfrm>
              <a:off x="3152817" y="712283"/>
              <a:ext cx="1472417" cy="219075"/>
            </a:xfrm>
            <a:custGeom>
              <a:avLst/>
              <a:gdLst>
                <a:gd name="connsiteX0" fmla="*/ 0 w 2514600"/>
                <a:gd name="connsiteY0" fmla="*/ 219075 h 219075"/>
                <a:gd name="connsiteX1" fmla="*/ 1114425 w 2514600"/>
                <a:gd name="connsiteY1" fmla="*/ 219075 h 219075"/>
                <a:gd name="connsiteX2" fmla="*/ 1381125 w 2514600"/>
                <a:gd name="connsiteY2" fmla="*/ 0 h 219075"/>
                <a:gd name="connsiteX3" fmla="*/ 2514600 w 2514600"/>
                <a:gd name="connsiteY3" fmla="*/ 0 h 219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14600" h="219075">
                  <a:moveTo>
                    <a:pt x="0" y="219075"/>
                  </a:moveTo>
                  <a:lnTo>
                    <a:pt x="1114425" y="219075"/>
                  </a:lnTo>
                  <a:lnTo>
                    <a:pt x="1381125" y="0"/>
                  </a:lnTo>
                  <a:lnTo>
                    <a:pt x="2514600" y="0"/>
                  </a:lnTo>
                </a:path>
              </a:pathLst>
            </a:custGeom>
            <a:noFill/>
            <a:ln w="19050">
              <a:gradFill>
                <a:gsLst>
                  <a:gs pos="15000">
                    <a:srgbClr val="0E419C"/>
                  </a:gs>
                  <a:gs pos="100000">
                    <a:srgbClr val="0E419C">
                      <a:alpha val="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Arial" panose="020B0604020202020204" pitchFamily="34" charset="0"/>
                <a:ea typeface="思源黑体 CN Bold" panose="020B0800000000000000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" name="任意多边形: 形状 3">
              <a:extLst>
                <a:ext uri="{FF2B5EF4-FFF2-40B4-BE49-F238E27FC236}">
                  <a16:creationId xmlns:a16="http://schemas.microsoft.com/office/drawing/2014/main" id="{29849FD0-881F-AE72-5C59-529CEF7BA1A7}"/>
                </a:ext>
              </a:extLst>
            </p:cNvPr>
            <p:cNvSpPr/>
            <p:nvPr/>
          </p:nvSpPr>
          <p:spPr>
            <a:xfrm>
              <a:off x="2443375" y="819607"/>
              <a:ext cx="1090203" cy="175993"/>
            </a:xfrm>
            <a:custGeom>
              <a:avLst/>
              <a:gdLst>
                <a:gd name="connsiteX0" fmla="*/ 0 w 2514600"/>
                <a:gd name="connsiteY0" fmla="*/ 219075 h 219075"/>
                <a:gd name="connsiteX1" fmla="*/ 1114425 w 2514600"/>
                <a:gd name="connsiteY1" fmla="*/ 219075 h 219075"/>
                <a:gd name="connsiteX2" fmla="*/ 1381125 w 2514600"/>
                <a:gd name="connsiteY2" fmla="*/ 0 h 219075"/>
                <a:gd name="connsiteX3" fmla="*/ 2514600 w 2514600"/>
                <a:gd name="connsiteY3" fmla="*/ 0 h 219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14600" h="219075">
                  <a:moveTo>
                    <a:pt x="0" y="219075"/>
                  </a:moveTo>
                  <a:lnTo>
                    <a:pt x="1114425" y="219075"/>
                  </a:lnTo>
                  <a:lnTo>
                    <a:pt x="1381125" y="0"/>
                  </a:lnTo>
                  <a:lnTo>
                    <a:pt x="2514600" y="0"/>
                  </a:lnTo>
                </a:path>
              </a:pathLst>
            </a:custGeom>
            <a:noFill/>
            <a:ln w="19050">
              <a:gradFill>
                <a:gsLst>
                  <a:gs pos="15000">
                    <a:srgbClr val="0E419C"/>
                  </a:gs>
                  <a:gs pos="100000">
                    <a:srgbClr val="0E419C">
                      <a:alpha val="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思源黑体 CN Bold" panose="020B0800000000000000" pitchFamily="34" charset="-122"/>
                <a:sym typeface="Arial" panose="020B0604020202020204" pitchFamily="34" charset="0"/>
              </a:endParaRPr>
            </a:p>
          </p:txBody>
        </p:sp>
        <p:cxnSp>
          <p:nvCxnSpPr>
            <p:cNvPr id="5" name="直接连接符 4">
              <a:extLst>
                <a:ext uri="{FF2B5EF4-FFF2-40B4-BE49-F238E27FC236}">
                  <a16:creationId xmlns:a16="http://schemas.microsoft.com/office/drawing/2014/main" id="{6B14953F-3D9C-008D-7FCD-881BB31EFC07}"/>
                </a:ext>
              </a:extLst>
            </p:cNvPr>
            <p:cNvCxnSpPr/>
            <p:nvPr/>
          </p:nvCxnSpPr>
          <p:spPr>
            <a:xfrm flipH="1">
              <a:off x="442913" y="999762"/>
              <a:ext cx="2268000" cy="0"/>
            </a:xfrm>
            <a:prstGeom prst="line">
              <a:avLst/>
            </a:prstGeom>
            <a:noFill/>
            <a:ln w="19050">
              <a:gradFill>
                <a:gsLst>
                  <a:gs pos="15000">
                    <a:srgbClr val="0E419C"/>
                  </a:gs>
                  <a:gs pos="100000">
                    <a:srgbClr val="0E419C">
                      <a:alpha val="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31D72FBA-A1B1-60ED-15EE-85E37F19EA84}"/>
                </a:ext>
              </a:extLst>
            </p:cNvPr>
            <p:cNvCxnSpPr/>
            <p:nvPr/>
          </p:nvCxnSpPr>
          <p:spPr>
            <a:xfrm flipH="1">
              <a:off x="1098520" y="444965"/>
              <a:ext cx="10650568" cy="0"/>
            </a:xfrm>
            <a:prstGeom prst="line">
              <a:avLst/>
            </a:prstGeom>
            <a:noFill/>
            <a:ln w="19050">
              <a:gradFill>
                <a:gsLst>
                  <a:gs pos="100000">
                    <a:srgbClr val="0E419C">
                      <a:alpha val="57000"/>
                    </a:srgbClr>
                  </a:gs>
                  <a:gs pos="0">
                    <a:srgbClr val="0E419C">
                      <a:alpha val="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7" name="任意多边形: 形状 6">
              <a:extLst>
                <a:ext uri="{FF2B5EF4-FFF2-40B4-BE49-F238E27FC236}">
                  <a16:creationId xmlns:a16="http://schemas.microsoft.com/office/drawing/2014/main" id="{2FEF8D9D-C645-9E7F-C7E7-7CED4481A157}"/>
                </a:ext>
              </a:extLst>
            </p:cNvPr>
            <p:cNvSpPr/>
            <p:nvPr/>
          </p:nvSpPr>
          <p:spPr>
            <a:xfrm flipH="1">
              <a:off x="4039632" y="775557"/>
              <a:ext cx="391062" cy="118704"/>
            </a:xfrm>
            <a:custGeom>
              <a:avLst/>
              <a:gdLst>
                <a:gd name="connsiteX0" fmla="*/ 77346 w 391062"/>
                <a:gd name="connsiteY0" fmla="*/ 0 h 118704"/>
                <a:gd name="connsiteX1" fmla="*/ 32766 w 391062"/>
                <a:gd name="connsiteY1" fmla="*/ 0 h 118704"/>
                <a:gd name="connsiteX2" fmla="*/ 0 w 391062"/>
                <a:gd name="connsiteY2" fmla="*/ 118704 h 118704"/>
                <a:gd name="connsiteX3" fmla="*/ 44580 w 391062"/>
                <a:gd name="connsiteY3" fmla="*/ 118704 h 118704"/>
                <a:gd name="connsiteX4" fmla="*/ 155776 w 391062"/>
                <a:gd name="connsiteY4" fmla="*/ 0 h 118704"/>
                <a:gd name="connsiteX5" fmla="*/ 111196 w 391062"/>
                <a:gd name="connsiteY5" fmla="*/ 0 h 118704"/>
                <a:gd name="connsiteX6" fmla="*/ 78430 w 391062"/>
                <a:gd name="connsiteY6" fmla="*/ 118704 h 118704"/>
                <a:gd name="connsiteX7" fmla="*/ 123010 w 391062"/>
                <a:gd name="connsiteY7" fmla="*/ 118704 h 118704"/>
                <a:gd name="connsiteX8" fmla="*/ 234206 w 391062"/>
                <a:gd name="connsiteY8" fmla="*/ 0 h 118704"/>
                <a:gd name="connsiteX9" fmla="*/ 189626 w 391062"/>
                <a:gd name="connsiteY9" fmla="*/ 0 h 118704"/>
                <a:gd name="connsiteX10" fmla="*/ 156860 w 391062"/>
                <a:gd name="connsiteY10" fmla="*/ 118704 h 118704"/>
                <a:gd name="connsiteX11" fmla="*/ 201440 w 391062"/>
                <a:gd name="connsiteY11" fmla="*/ 118704 h 118704"/>
                <a:gd name="connsiteX12" fmla="*/ 312636 w 391062"/>
                <a:gd name="connsiteY12" fmla="*/ 0 h 118704"/>
                <a:gd name="connsiteX13" fmla="*/ 268056 w 391062"/>
                <a:gd name="connsiteY13" fmla="*/ 0 h 118704"/>
                <a:gd name="connsiteX14" fmla="*/ 235290 w 391062"/>
                <a:gd name="connsiteY14" fmla="*/ 118704 h 118704"/>
                <a:gd name="connsiteX15" fmla="*/ 279870 w 391062"/>
                <a:gd name="connsiteY15" fmla="*/ 118704 h 118704"/>
                <a:gd name="connsiteX16" fmla="*/ 391062 w 391062"/>
                <a:gd name="connsiteY16" fmla="*/ 0 h 118704"/>
                <a:gd name="connsiteX17" fmla="*/ 346482 w 391062"/>
                <a:gd name="connsiteY17" fmla="*/ 0 h 118704"/>
                <a:gd name="connsiteX18" fmla="*/ 313716 w 391062"/>
                <a:gd name="connsiteY18" fmla="*/ 118704 h 118704"/>
                <a:gd name="connsiteX19" fmla="*/ 358296 w 391062"/>
                <a:gd name="connsiteY19" fmla="*/ 118704 h 118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91062" h="118704">
                  <a:moveTo>
                    <a:pt x="77346" y="0"/>
                  </a:moveTo>
                  <a:lnTo>
                    <a:pt x="32766" y="0"/>
                  </a:lnTo>
                  <a:lnTo>
                    <a:pt x="0" y="118704"/>
                  </a:lnTo>
                  <a:lnTo>
                    <a:pt x="44580" y="118704"/>
                  </a:lnTo>
                  <a:close/>
                  <a:moveTo>
                    <a:pt x="155776" y="0"/>
                  </a:moveTo>
                  <a:lnTo>
                    <a:pt x="111196" y="0"/>
                  </a:lnTo>
                  <a:lnTo>
                    <a:pt x="78430" y="118704"/>
                  </a:lnTo>
                  <a:lnTo>
                    <a:pt x="123010" y="118704"/>
                  </a:lnTo>
                  <a:close/>
                  <a:moveTo>
                    <a:pt x="234206" y="0"/>
                  </a:moveTo>
                  <a:lnTo>
                    <a:pt x="189626" y="0"/>
                  </a:lnTo>
                  <a:lnTo>
                    <a:pt x="156860" y="118704"/>
                  </a:lnTo>
                  <a:lnTo>
                    <a:pt x="201440" y="118704"/>
                  </a:lnTo>
                  <a:close/>
                  <a:moveTo>
                    <a:pt x="312636" y="0"/>
                  </a:moveTo>
                  <a:lnTo>
                    <a:pt x="268056" y="0"/>
                  </a:lnTo>
                  <a:lnTo>
                    <a:pt x="235290" y="118704"/>
                  </a:lnTo>
                  <a:lnTo>
                    <a:pt x="279870" y="118704"/>
                  </a:lnTo>
                  <a:close/>
                  <a:moveTo>
                    <a:pt x="391062" y="0"/>
                  </a:moveTo>
                  <a:lnTo>
                    <a:pt x="346482" y="0"/>
                  </a:lnTo>
                  <a:lnTo>
                    <a:pt x="313716" y="118704"/>
                  </a:lnTo>
                  <a:lnTo>
                    <a:pt x="358296" y="118704"/>
                  </a:lnTo>
                  <a:close/>
                </a:path>
              </a:pathLst>
            </a:custGeom>
            <a:gradFill flip="none" rotWithShape="1">
              <a:gsLst>
                <a:gs pos="100000">
                  <a:srgbClr val="0E419C">
                    <a:alpha val="0"/>
                  </a:srgbClr>
                </a:gs>
                <a:gs pos="0">
                  <a:srgbClr val="0E419C"/>
                </a:gs>
              </a:gsLst>
              <a:lin ang="10800000" scaled="1"/>
              <a:tileRect/>
            </a:gradFill>
            <a:ln w="6350"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Arial" panose="020B0604020202020204" pitchFamily="34" charset="0"/>
                <a:ea typeface="思源黑体 CN Bold" panose="020B0800000000000000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8" name="等腰三角形 7">
              <a:extLst>
                <a:ext uri="{FF2B5EF4-FFF2-40B4-BE49-F238E27FC236}">
                  <a16:creationId xmlns:a16="http://schemas.microsoft.com/office/drawing/2014/main" id="{C3A76D8B-53D1-3D49-09BB-53C99DD69CFF}"/>
                </a:ext>
              </a:extLst>
            </p:cNvPr>
            <p:cNvSpPr/>
            <p:nvPr/>
          </p:nvSpPr>
          <p:spPr>
            <a:xfrm rot="5400000">
              <a:off x="3494965" y="633212"/>
              <a:ext cx="430836" cy="95562"/>
            </a:xfrm>
            <a:prstGeom prst="triangle">
              <a:avLst/>
            </a:prstGeom>
            <a:gradFill>
              <a:gsLst>
                <a:gs pos="100000">
                  <a:srgbClr val="0E419C">
                    <a:alpha val="0"/>
                  </a:srgbClr>
                </a:gs>
                <a:gs pos="0">
                  <a:srgbClr val="0E419C">
                    <a:alpha val="24000"/>
                  </a:srgbClr>
                </a:gs>
              </a:gsLst>
              <a:lin ang="5400000" scaled="1"/>
            </a:gradFill>
            <a:ln w="6350" cap="rnd">
              <a:gradFill>
                <a:gsLst>
                  <a:gs pos="76000">
                    <a:srgbClr val="0E419C">
                      <a:alpha val="0"/>
                    </a:srgbClr>
                  </a:gs>
                  <a:gs pos="0">
                    <a:srgbClr val="0E419C"/>
                  </a:gs>
                </a:gsLst>
                <a:lin ang="5400000" scaled="1"/>
              </a:gra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Arial" panose="020B0604020202020204" pitchFamily="34" charset="0"/>
                <a:ea typeface="思源黑体 CN Bold" panose="020B0800000000000000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9" name="等腰三角形 8">
              <a:extLst>
                <a:ext uri="{FF2B5EF4-FFF2-40B4-BE49-F238E27FC236}">
                  <a16:creationId xmlns:a16="http://schemas.microsoft.com/office/drawing/2014/main" id="{C96A88CE-1FCF-7228-544B-DBC232B283B8}"/>
                </a:ext>
              </a:extLst>
            </p:cNvPr>
            <p:cNvSpPr/>
            <p:nvPr/>
          </p:nvSpPr>
          <p:spPr>
            <a:xfrm rot="5400000">
              <a:off x="3399429" y="633212"/>
              <a:ext cx="430836" cy="95562"/>
            </a:xfrm>
            <a:prstGeom prst="triangle">
              <a:avLst/>
            </a:prstGeom>
            <a:gradFill>
              <a:gsLst>
                <a:gs pos="100000">
                  <a:srgbClr val="0E419C">
                    <a:alpha val="0"/>
                  </a:srgbClr>
                </a:gs>
                <a:gs pos="0">
                  <a:srgbClr val="0E419C">
                    <a:alpha val="24000"/>
                  </a:srgbClr>
                </a:gs>
              </a:gsLst>
              <a:lin ang="5400000" scaled="1"/>
            </a:gradFill>
            <a:ln w="6350" cap="rnd">
              <a:gradFill>
                <a:gsLst>
                  <a:gs pos="76000">
                    <a:srgbClr val="0E419C">
                      <a:alpha val="0"/>
                    </a:srgbClr>
                  </a:gs>
                  <a:gs pos="0">
                    <a:srgbClr val="0E419C"/>
                  </a:gs>
                </a:gsLst>
                <a:lin ang="5400000" scaled="1"/>
              </a:gra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思源黑体 CN Bold" panose="020B0800000000000000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0" name="梯形 9">
              <a:extLst>
                <a:ext uri="{FF2B5EF4-FFF2-40B4-BE49-F238E27FC236}">
                  <a16:creationId xmlns:a16="http://schemas.microsoft.com/office/drawing/2014/main" id="{19E2D619-75D1-C918-7811-7A8BA62D57E4}"/>
                </a:ext>
              </a:extLst>
            </p:cNvPr>
            <p:cNvSpPr/>
            <p:nvPr/>
          </p:nvSpPr>
          <p:spPr>
            <a:xfrm>
              <a:off x="447679" y="389138"/>
              <a:ext cx="282130" cy="50339"/>
            </a:xfrm>
            <a:prstGeom prst="trapezoid">
              <a:avLst>
                <a:gd name="adj" fmla="val 79389"/>
              </a:avLst>
            </a:prstGeom>
            <a:solidFill>
              <a:srgbClr val="0E419C"/>
            </a:solidFill>
            <a:ln w="19050">
              <a:solidFill>
                <a:srgbClr val="0E41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思源黑体 CN Bold" panose="020B0800000000000000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1" name="任意多边形: 形状 10">
              <a:extLst>
                <a:ext uri="{FF2B5EF4-FFF2-40B4-BE49-F238E27FC236}">
                  <a16:creationId xmlns:a16="http://schemas.microsoft.com/office/drawing/2014/main" id="{409F40D2-E7A4-AF50-C91A-C71F1200772C}"/>
                </a:ext>
              </a:extLst>
            </p:cNvPr>
            <p:cNvSpPr/>
            <p:nvPr/>
          </p:nvSpPr>
          <p:spPr>
            <a:xfrm>
              <a:off x="944140" y="389138"/>
              <a:ext cx="64500" cy="50339"/>
            </a:xfrm>
            <a:custGeom>
              <a:avLst/>
              <a:gdLst>
                <a:gd name="connsiteX0" fmla="*/ 0 w 73609"/>
                <a:gd name="connsiteY0" fmla="*/ 0 h 50339"/>
                <a:gd name="connsiteX1" fmla="*/ 33645 w 73609"/>
                <a:gd name="connsiteY1" fmla="*/ 0 h 50339"/>
                <a:gd name="connsiteX2" fmla="*/ 73609 w 73609"/>
                <a:gd name="connsiteY2" fmla="*/ 50339 h 50339"/>
                <a:gd name="connsiteX3" fmla="*/ 39964 w 73609"/>
                <a:gd name="connsiteY3" fmla="*/ 50339 h 50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609" h="50339">
                  <a:moveTo>
                    <a:pt x="0" y="0"/>
                  </a:moveTo>
                  <a:lnTo>
                    <a:pt x="33645" y="0"/>
                  </a:lnTo>
                  <a:lnTo>
                    <a:pt x="73609" y="50339"/>
                  </a:lnTo>
                  <a:lnTo>
                    <a:pt x="39964" y="50339"/>
                  </a:lnTo>
                  <a:close/>
                </a:path>
              </a:pathLst>
            </a:custGeom>
            <a:solidFill>
              <a:srgbClr val="0E419C"/>
            </a:solidFill>
            <a:ln w="19050">
              <a:solidFill>
                <a:srgbClr val="0E41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思源黑体 CN Bold" panose="020B0800000000000000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2" name="任意多边形: 形状 11">
              <a:extLst>
                <a:ext uri="{FF2B5EF4-FFF2-40B4-BE49-F238E27FC236}">
                  <a16:creationId xmlns:a16="http://schemas.microsoft.com/office/drawing/2014/main" id="{263193F2-CEE8-465E-2B4E-F53C3AB7AAE6}"/>
                </a:ext>
              </a:extLst>
            </p:cNvPr>
            <p:cNvSpPr/>
            <p:nvPr/>
          </p:nvSpPr>
          <p:spPr>
            <a:xfrm>
              <a:off x="886692" y="389138"/>
              <a:ext cx="64500" cy="50339"/>
            </a:xfrm>
            <a:custGeom>
              <a:avLst/>
              <a:gdLst>
                <a:gd name="connsiteX0" fmla="*/ 0 w 73609"/>
                <a:gd name="connsiteY0" fmla="*/ 0 h 50339"/>
                <a:gd name="connsiteX1" fmla="*/ 33645 w 73609"/>
                <a:gd name="connsiteY1" fmla="*/ 0 h 50339"/>
                <a:gd name="connsiteX2" fmla="*/ 73609 w 73609"/>
                <a:gd name="connsiteY2" fmla="*/ 50339 h 50339"/>
                <a:gd name="connsiteX3" fmla="*/ 39964 w 73609"/>
                <a:gd name="connsiteY3" fmla="*/ 50339 h 50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609" h="50339">
                  <a:moveTo>
                    <a:pt x="0" y="0"/>
                  </a:moveTo>
                  <a:lnTo>
                    <a:pt x="33645" y="0"/>
                  </a:lnTo>
                  <a:lnTo>
                    <a:pt x="73609" y="50339"/>
                  </a:lnTo>
                  <a:lnTo>
                    <a:pt x="39964" y="50339"/>
                  </a:lnTo>
                  <a:close/>
                </a:path>
              </a:pathLst>
            </a:custGeom>
            <a:solidFill>
              <a:srgbClr val="0E419C"/>
            </a:solidFill>
            <a:ln w="19050">
              <a:solidFill>
                <a:srgbClr val="0E41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思源黑体 CN Bold" panose="020B0800000000000000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3" name="任意多边形: 形状 12">
              <a:extLst>
                <a:ext uri="{FF2B5EF4-FFF2-40B4-BE49-F238E27FC236}">
                  <a16:creationId xmlns:a16="http://schemas.microsoft.com/office/drawing/2014/main" id="{26FAEDA9-8959-A8C6-7671-C1C2C23FCC88}"/>
                </a:ext>
              </a:extLst>
            </p:cNvPr>
            <p:cNvSpPr/>
            <p:nvPr/>
          </p:nvSpPr>
          <p:spPr>
            <a:xfrm>
              <a:off x="828077" y="389138"/>
              <a:ext cx="64500" cy="50339"/>
            </a:xfrm>
            <a:custGeom>
              <a:avLst/>
              <a:gdLst>
                <a:gd name="connsiteX0" fmla="*/ 0 w 73609"/>
                <a:gd name="connsiteY0" fmla="*/ 0 h 50339"/>
                <a:gd name="connsiteX1" fmla="*/ 33645 w 73609"/>
                <a:gd name="connsiteY1" fmla="*/ 0 h 50339"/>
                <a:gd name="connsiteX2" fmla="*/ 73609 w 73609"/>
                <a:gd name="connsiteY2" fmla="*/ 50339 h 50339"/>
                <a:gd name="connsiteX3" fmla="*/ 39964 w 73609"/>
                <a:gd name="connsiteY3" fmla="*/ 50339 h 50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609" h="50339">
                  <a:moveTo>
                    <a:pt x="0" y="0"/>
                  </a:moveTo>
                  <a:lnTo>
                    <a:pt x="33645" y="0"/>
                  </a:lnTo>
                  <a:lnTo>
                    <a:pt x="73609" y="50339"/>
                  </a:lnTo>
                  <a:lnTo>
                    <a:pt x="39964" y="50339"/>
                  </a:lnTo>
                  <a:close/>
                </a:path>
              </a:pathLst>
            </a:custGeom>
            <a:solidFill>
              <a:srgbClr val="0E419C"/>
            </a:solidFill>
            <a:ln w="19050">
              <a:solidFill>
                <a:srgbClr val="0E41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思源黑体 CN Bold" panose="020B0800000000000000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4" name="任意多边形: 形状 13">
              <a:extLst>
                <a:ext uri="{FF2B5EF4-FFF2-40B4-BE49-F238E27FC236}">
                  <a16:creationId xmlns:a16="http://schemas.microsoft.com/office/drawing/2014/main" id="{7A9CB66F-304C-BC75-F239-14BDF1CFEBC5}"/>
                </a:ext>
              </a:extLst>
            </p:cNvPr>
            <p:cNvSpPr/>
            <p:nvPr/>
          </p:nvSpPr>
          <p:spPr>
            <a:xfrm>
              <a:off x="769462" y="389138"/>
              <a:ext cx="64500" cy="50339"/>
            </a:xfrm>
            <a:custGeom>
              <a:avLst/>
              <a:gdLst>
                <a:gd name="connsiteX0" fmla="*/ 0 w 73609"/>
                <a:gd name="connsiteY0" fmla="*/ 0 h 50339"/>
                <a:gd name="connsiteX1" fmla="*/ 33645 w 73609"/>
                <a:gd name="connsiteY1" fmla="*/ 0 h 50339"/>
                <a:gd name="connsiteX2" fmla="*/ 73609 w 73609"/>
                <a:gd name="connsiteY2" fmla="*/ 50339 h 50339"/>
                <a:gd name="connsiteX3" fmla="*/ 39964 w 73609"/>
                <a:gd name="connsiteY3" fmla="*/ 50339 h 50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609" h="50339">
                  <a:moveTo>
                    <a:pt x="0" y="0"/>
                  </a:moveTo>
                  <a:lnTo>
                    <a:pt x="33645" y="0"/>
                  </a:lnTo>
                  <a:lnTo>
                    <a:pt x="73609" y="50339"/>
                  </a:lnTo>
                  <a:lnTo>
                    <a:pt x="39964" y="50339"/>
                  </a:lnTo>
                  <a:close/>
                </a:path>
              </a:pathLst>
            </a:custGeom>
            <a:solidFill>
              <a:srgbClr val="0E419C"/>
            </a:solidFill>
            <a:ln w="19050">
              <a:solidFill>
                <a:srgbClr val="0E41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思源黑体 CN Bold" panose="020B0800000000000000" pitchFamily="34" charset="-122"/>
                <a:sym typeface="Arial" panose="020B0604020202020204" pitchFamily="34" charset="0"/>
              </a:endParaRPr>
            </a:p>
          </p:txBody>
        </p: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6ABC2C23-54E6-30CA-BC94-B8D43D4D4720}"/>
                </a:ext>
              </a:extLst>
            </p:cNvPr>
            <p:cNvGrpSpPr/>
            <p:nvPr/>
          </p:nvGrpSpPr>
          <p:grpSpPr>
            <a:xfrm>
              <a:off x="4901831" y="503984"/>
              <a:ext cx="5412374" cy="414000"/>
              <a:chOff x="4901831" y="503984"/>
              <a:chExt cx="5412374" cy="414000"/>
            </a:xfrm>
          </p:grpSpPr>
          <p:sp>
            <p:nvSpPr>
              <p:cNvPr id="22" name="平行四边形 47">
                <a:extLst>
                  <a:ext uri="{FF2B5EF4-FFF2-40B4-BE49-F238E27FC236}">
                    <a16:creationId xmlns:a16="http://schemas.microsoft.com/office/drawing/2014/main" id="{6FB6C472-2C1D-B1F6-FADB-CDE138313B77}"/>
                  </a:ext>
                </a:extLst>
              </p:cNvPr>
              <p:cNvSpPr/>
              <p:nvPr/>
            </p:nvSpPr>
            <p:spPr>
              <a:xfrm>
                <a:off x="4901831" y="524500"/>
                <a:ext cx="1274279" cy="393484"/>
              </a:xfrm>
              <a:prstGeom prst="round2DiagRect">
                <a:avLst/>
              </a:prstGeom>
              <a:noFill/>
              <a:ln>
                <a:solidFill>
                  <a:srgbClr val="0E419C"/>
                </a:solidFill>
              </a:ln>
              <a:effectLst>
                <a:outerShdw blurRad="190500" dist="127000" dir="2700000" algn="tl" rotWithShape="0">
                  <a:schemeClr val="accent2">
                    <a:lumMod val="50000"/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思源黑体 CN Bold" panose="020B0800000000000000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324D3860-CA2F-4503-9DAE-98E020A66AF6}"/>
                  </a:ext>
                </a:extLst>
              </p:cNvPr>
              <p:cNvSpPr txBox="1"/>
              <p:nvPr/>
            </p:nvSpPr>
            <p:spPr>
              <a:xfrm>
                <a:off x="5077305" y="589319"/>
                <a:ext cx="923331" cy="276999"/>
              </a:xfrm>
              <a:prstGeom prst="rect">
                <a:avLst/>
              </a:prstGeom>
              <a:noFill/>
            </p:spPr>
            <p:txBody>
              <a:bodyPr wrap="none" lIns="0" tIns="0" rIns="0" bIns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50000"/>
                        <a:lumOff val="50000"/>
                      </a:prstClr>
                    </a:solidFill>
                    <a:effectLst/>
                    <a:uLnTx/>
                    <a:uFillTx/>
                    <a:latin typeface="Arial" panose="020B0604020202020204" pitchFamily="34" charset="0"/>
                    <a:ea typeface="思源黑体 CN Bold" panose="020B0800000000000000" pitchFamily="34" charset="-122"/>
                    <a:sym typeface="Arial" panose="020B0604020202020204" pitchFamily="34" charset="0"/>
                  </a:rPr>
                  <a:t>项目</a:t>
                </a:r>
                <a:r>
                  <a:rPr lang="zh-CN" altLang="en-US" b="1" dirty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Arial" panose="020B0604020202020204" pitchFamily="34" charset="0"/>
                    <a:ea typeface="思源黑体 CN Bold" panose="020B0800000000000000" pitchFamily="34" charset="-122"/>
                    <a:sym typeface="Arial" panose="020B0604020202020204" pitchFamily="34" charset="0"/>
                  </a:rPr>
                  <a:t>背景</a:t>
                </a:r>
                <a:endPara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思源黑体 CN Bold" panose="020B0800000000000000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7" name="平行四边形 45">
                <a:extLst>
                  <a:ext uri="{FF2B5EF4-FFF2-40B4-BE49-F238E27FC236}">
                    <a16:creationId xmlns:a16="http://schemas.microsoft.com/office/drawing/2014/main" id="{4FA47C8D-87F3-A930-D9BC-F7776F8FC1C4}"/>
                  </a:ext>
                </a:extLst>
              </p:cNvPr>
              <p:cNvSpPr/>
              <p:nvPr/>
            </p:nvSpPr>
            <p:spPr>
              <a:xfrm>
                <a:off x="9039926" y="503984"/>
                <a:ext cx="1274279" cy="393484"/>
              </a:xfrm>
              <a:prstGeom prst="round2DiagRect">
                <a:avLst/>
              </a:prstGeom>
              <a:noFill/>
              <a:ln>
                <a:solidFill>
                  <a:srgbClr val="0E419C"/>
                </a:solidFill>
              </a:ln>
              <a:effectLst>
                <a:outerShdw blurRad="190500" dist="127000" dir="2700000" algn="tl" rotWithShape="0">
                  <a:schemeClr val="accent2">
                    <a:lumMod val="50000"/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思源黑体 CN Bold" panose="020B0800000000000000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868F0A79-7821-2B4C-561F-BDF18E658D65}"/>
                  </a:ext>
                </a:extLst>
              </p:cNvPr>
              <p:cNvSpPr txBox="1"/>
              <p:nvPr/>
            </p:nvSpPr>
            <p:spPr>
              <a:xfrm>
                <a:off x="9165510" y="570269"/>
                <a:ext cx="1023123" cy="281858"/>
              </a:xfrm>
              <a:prstGeom prst="rect">
                <a:avLst/>
              </a:prstGeom>
              <a:noFill/>
            </p:spPr>
            <p:txBody>
              <a:bodyPr wrap="none" lIns="0" tIns="0" rIns="0" bIns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lang="zh-CN" altLang="en-US" b="1" dirty="0">
                    <a:solidFill>
                      <a:prstClr val="black">
                        <a:lumMod val="50000"/>
                        <a:lumOff val="50000"/>
                      </a:prstClr>
                    </a:solidFill>
                    <a:ea typeface="思源黑体 CN Bold" panose="020B0800000000000000" pitchFamily="34" charset="-122"/>
                    <a:sym typeface="Arial" panose="020B0604020202020204" pitchFamily="34" charset="0"/>
                  </a:rPr>
                  <a:t>团队成员</a:t>
                </a:r>
                <a:endPara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思源黑体 CN Bold" panose="020B0800000000000000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9" name="平行四边形 46">
                <a:extLst>
                  <a:ext uri="{FF2B5EF4-FFF2-40B4-BE49-F238E27FC236}">
                    <a16:creationId xmlns:a16="http://schemas.microsoft.com/office/drawing/2014/main" id="{2ED3DD48-9E6C-C9D1-9283-6CD064701025}"/>
                  </a:ext>
                </a:extLst>
              </p:cNvPr>
              <p:cNvSpPr/>
              <p:nvPr/>
            </p:nvSpPr>
            <p:spPr>
              <a:xfrm>
                <a:off x="7670111" y="503984"/>
                <a:ext cx="1274280" cy="393484"/>
              </a:xfrm>
              <a:prstGeom prst="round2DiagRect">
                <a:avLst/>
              </a:prstGeom>
              <a:solidFill>
                <a:srgbClr val="0E419C"/>
              </a:solidFill>
              <a:ln>
                <a:solidFill>
                  <a:srgbClr val="0E419C"/>
                </a:solidFill>
              </a:ln>
              <a:effectLst>
                <a:outerShdw blurRad="190500" dist="127000" dir="2700000" algn="tl" rotWithShape="0">
                  <a:schemeClr val="accent2">
                    <a:lumMod val="50000"/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思源黑体 CN Bold" panose="020B0800000000000000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68014FCC-418D-C801-C88A-24756FF51A6A}"/>
                  </a:ext>
                </a:extLst>
              </p:cNvPr>
              <p:cNvSpPr txBox="1"/>
              <p:nvPr/>
            </p:nvSpPr>
            <p:spPr>
              <a:xfrm>
                <a:off x="7739245" y="549314"/>
                <a:ext cx="1136019" cy="313176"/>
              </a:xfrm>
              <a:prstGeom prst="rect">
                <a:avLst/>
              </a:prstGeom>
              <a:noFill/>
            </p:spPr>
            <p:txBody>
              <a:bodyPr wrap="none" lIns="0" tIns="0" rIns="0" bIns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思源黑体 CN Bold" panose="020B0800000000000000" pitchFamily="34" charset="-122"/>
                    <a:sym typeface="Arial" panose="020B0604020202020204" pitchFamily="34" charset="0"/>
                  </a:rPr>
                  <a:t>具体展示</a:t>
                </a:r>
              </a:p>
            </p:txBody>
          </p:sp>
          <p:sp>
            <p:nvSpPr>
              <p:cNvPr id="30" name="平行四边形 47">
                <a:extLst>
                  <a:ext uri="{FF2B5EF4-FFF2-40B4-BE49-F238E27FC236}">
                    <a16:creationId xmlns:a16="http://schemas.microsoft.com/office/drawing/2014/main" id="{052E700E-BF0C-8D9D-5925-D58B0C2830C3}"/>
                  </a:ext>
                </a:extLst>
              </p:cNvPr>
              <p:cNvSpPr/>
              <p:nvPr/>
            </p:nvSpPr>
            <p:spPr>
              <a:xfrm>
                <a:off x="6322993" y="524500"/>
                <a:ext cx="1274279" cy="393484"/>
              </a:xfrm>
              <a:prstGeom prst="round2DiagRect">
                <a:avLst/>
              </a:prstGeom>
              <a:noFill/>
              <a:ln>
                <a:solidFill>
                  <a:srgbClr val="0E419C"/>
                </a:solidFill>
              </a:ln>
              <a:effectLst>
                <a:outerShdw blurRad="190500" dist="127000" dir="2700000" algn="tl" rotWithShape="0">
                  <a:schemeClr val="accent2">
                    <a:lumMod val="50000"/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思源黑体 CN Bold" panose="020B0800000000000000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38DD7D42-D30B-EEA7-22A9-0A34AD7C1257}"/>
                  </a:ext>
                </a:extLst>
              </p:cNvPr>
              <p:cNvSpPr txBox="1"/>
              <p:nvPr/>
            </p:nvSpPr>
            <p:spPr>
              <a:xfrm>
                <a:off x="6448574" y="589319"/>
                <a:ext cx="1023123" cy="281858"/>
              </a:xfrm>
              <a:prstGeom prst="rect">
                <a:avLst/>
              </a:prstGeom>
              <a:noFill/>
            </p:spPr>
            <p:txBody>
              <a:bodyPr wrap="none" lIns="0" tIns="0" rIns="0" bIns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50000"/>
                        <a:lumOff val="50000"/>
                      </a:prstClr>
                    </a:solidFill>
                    <a:effectLst/>
                    <a:uLnTx/>
                    <a:uFillTx/>
                    <a:latin typeface="Arial" panose="020B0604020202020204" pitchFamily="34" charset="0"/>
                    <a:ea typeface="思源黑体 CN Bold" panose="020B0800000000000000" pitchFamily="34" charset="-122"/>
                    <a:sym typeface="Arial" panose="020B0604020202020204" pitchFamily="34" charset="0"/>
                  </a:rPr>
                  <a:t>核心技术</a:t>
                </a:r>
              </a:p>
            </p:txBody>
          </p:sp>
        </p:grpSp>
      </p:grpSp>
      <p:sp>
        <p:nvSpPr>
          <p:cNvPr id="24" name="文本框 14">
            <a:extLst>
              <a:ext uri="{FF2B5EF4-FFF2-40B4-BE49-F238E27FC236}">
                <a16:creationId xmlns:a16="http://schemas.microsoft.com/office/drawing/2014/main" id="{C2601B34-0D96-91BF-059B-8D83E0CCE6BB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544605" y="415547"/>
            <a:ext cx="1848003" cy="461643"/>
          </a:xfrm>
          <a:prstGeom prst="rect">
            <a:avLst/>
          </a:prstGeom>
          <a:noFill/>
        </p:spPr>
        <p:txBody>
          <a:bodyPr wrap="square" lIns="91417" tIns="45709" rIns="91417" bIns="45709" rtlCol="0">
            <a:spAutoFit/>
          </a:bodyPr>
          <a:lstStyle>
            <a:defPPr>
              <a:defRPr lang="zh-CN"/>
            </a:defPPr>
            <a:lvl1pPr lvl="0" algn="dist">
              <a:defRPr sz="2400" b="1">
                <a:solidFill>
                  <a:srgbClr val="0E419C"/>
                </a:solidFill>
                <a:latin typeface="微软雅黑" panose="020B0503020204020204" pitchFamily="34" charset="-122"/>
                <a:cs typeface="+mn-ea"/>
              </a:defRPr>
            </a:lvl1pPr>
          </a:lstStyle>
          <a:p>
            <a:pPr algn="ctr"/>
            <a:r>
              <a:rPr lang="zh-CN" altLang="en-US" b="0" dirty="0">
                <a:latin typeface="Arial" panose="020B0604020202020204" pitchFamily="34" charset="0"/>
                <a:ea typeface="思源黑体 CN Bold" panose="020B0800000000000000" pitchFamily="34" charset="-122"/>
                <a:sym typeface="Arial" panose="020B0604020202020204" pitchFamily="34" charset="0"/>
              </a:rPr>
              <a:t>具体展示</a:t>
            </a:r>
          </a:p>
        </p:txBody>
      </p:sp>
      <p:pic>
        <p:nvPicPr>
          <p:cNvPr id="29" name="图片 28" descr="图标&#10;&#10;AI 生成的内容可能不正确。">
            <a:extLst>
              <a:ext uri="{FF2B5EF4-FFF2-40B4-BE49-F238E27FC236}">
                <a16:creationId xmlns:a16="http://schemas.microsoft.com/office/drawing/2014/main" id="{BB4E5BA2-AFB7-25A9-1703-6625C426C42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98" y="415795"/>
            <a:ext cx="523579" cy="521558"/>
          </a:xfrm>
          <a:prstGeom prst="rect">
            <a:avLst/>
          </a:prstGeom>
        </p:spPr>
      </p:pic>
      <p:pic>
        <p:nvPicPr>
          <p:cNvPr id="26" name="图片 25" descr="图形用户界面, 文本, 应用程序, 电子邮件&#10;&#10;AI 生成的内容可能不正确。">
            <a:extLst>
              <a:ext uri="{FF2B5EF4-FFF2-40B4-BE49-F238E27FC236}">
                <a16:creationId xmlns:a16="http://schemas.microsoft.com/office/drawing/2014/main" id="{DB806032-6E98-1AE1-68E9-3BE2A2614F8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769" y="1424073"/>
            <a:ext cx="8135045" cy="5137721"/>
          </a:xfrm>
          <a:prstGeom prst="rect">
            <a:avLst/>
          </a:prstGeom>
        </p:spPr>
      </p:pic>
      <p:pic>
        <p:nvPicPr>
          <p:cNvPr id="35" name="图片 34" descr="图形用户界面, 文本, 应用程序, Teams&#10;&#10;AI 生成的内容可能不正确。">
            <a:extLst>
              <a:ext uri="{FF2B5EF4-FFF2-40B4-BE49-F238E27FC236}">
                <a16:creationId xmlns:a16="http://schemas.microsoft.com/office/drawing/2014/main" id="{2F7EEF4C-78BF-CD9D-C780-44C149D48BA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8920" y="3603512"/>
            <a:ext cx="2802279" cy="1772816"/>
          </a:xfrm>
          <a:prstGeom prst="rect">
            <a:avLst/>
          </a:prstGeom>
        </p:spPr>
      </p:pic>
      <p:pic>
        <p:nvPicPr>
          <p:cNvPr id="37" name="图片 36" descr="图形用户界面, 文本, 应用程序, Teams&#10;&#10;AI 生成的内容可能不正确。">
            <a:extLst>
              <a:ext uri="{FF2B5EF4-FFF2-40B4-BE49-F238E27FC236}">
                <a16:creationId xmlns:a16="http://schemas.microsoft.com/office/drawing/2014/main" id="{9D71A0D5-B15E-DBF4-E3FE-4BA72B1F640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52936" y="978593"/>
            <a:ext cx="2802279" cy="1772816"/>
          </a:xfrm>
          <a:prstGeom prst="rect">
            <a:avLst/>
          </a:prstGeom>
        </p:spPr>
      </p:pic>
      <p:sp>
        <p:nvSpPr>
          <p:cNvPr id="39" name="文本框 38">
            <a:extLst>
              <a:ext uri="{FF2B5EF4-FFF2-40B4-BE49-F238E27FC236}">
                <a16:creationId xmlns:a16="http://schemas.microsoft.com/office/drawing/2014/main" id="{B6E06BD3-0FF0-9FA1-BD73-C8CB53B96B27}"/>
              </a:ext>
            </a:extLst>
          </p:cNvPr>
          <p:cNvSpPr txBox="1"/>
          <p:nvPr/>
        </p:nvSpPr>
        <p:spPr>
          <a:xfrm>
            <a:off x="3083687" y="1079256"/>
            <a:ext cx="3096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 rtl="0" eaLnBrk="1" fontAlgn="base" latinLnBrk="0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b="1" dirty="0">
                <a:ea typeface="微软雅黑" panose="020B0503020204020204" pitchFamily="34" charset="-122"/>
                <a:cs typeface="+mn-ea"/>
              </a:rPr>
              <a:t>单实体单属性演示</a:t>
            </a:r>
            <a:endParaRPr lang="en-US" altLang="zh-CN" b="1" dirty="0">
              <a:ea typeface="微软雅黑" panose="020B0503020204020204" pitchFamily="34" charset="-122"/>
              <a:cs typeface="+mn-ea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2113802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PP_MARK_KEY" val="83d66db1-6b89-4b9f-80e7-fc86f76d3d89"/>
  <p:tag name="COMMONDATA" val="eyJoZGlkIjoiYTE4YmU5YWY0MzdiMzM5ZmUyNGQyOGY1ZWU0N2Y4NWU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4599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20204599"/>
  <p:tag name="KSO_WM_TEMPLATE_SUBCATEGORY" val="0"/>
  <p:tag name="KSO_WM_TEMPLATE_MASTER_TYPE" val="1"/>
  <p:tag name="KSO_WM_TEMPLATE_COLOR_TYPE" val="1"/>
  <p:tag name="KSO_WM_TEMPLATE_MASTER_THUMB_INDEX" val="12"/>
  <p:tag name="KSO_WM_TEMPLATE_THUMBS_INDEX" val="1、4、7、9、11、12、13、18、21、22、23、24、27、32、35、37、38、39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SUBTYPE" val="h"/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NDEX" val="0"/>
  <p:tag name="KSO_WM_UNIT_ID" val="_13*i*0"/>
  <p:tag name="KSO_WM_UNIT_BK_DARK_LIGHT" val="2"/>
  <p:tag name="KSO_WM_UNIT_LAYERLEVEL" val="1"/>
  <p:tag name="KSO_WM_TAG_VERSION" val="1.0"/>
  <p:tag name="KSO_WM_BEAUTIFY_FLAG" val="#wm#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SUBTYPE" val="h"/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NDEX" val="0"/>
  <p:tag name="KSO_WM_UNIT_ID" val="_14*i*0"/>
  <p:tag name="KSO_WM_UNIT_BK_DARK_LIGHT" val="2"/>
  <p:tag name="KSO_WM_UNIT_LAYERLEVEL" val="1"/>
  <p:tag name="KSO_WM_TAG_VERSION" val="1.0"/>
  <p:tag name="KSO_WM_BEAUTIFY_FLAG" val="#wm#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SUBTYPE" val="h"/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NDEX" val="0"/>
  <p:tag name="KSO_WM_UNIT_ID" val="_15*i*0"/>
  <p:tag name="KSO_WM_UNIT_BK_DARK_LIGHT" val="2"/>
  <p:tag name="KSO_WM_UNIT_LAYERLEVEL" val="1"/>
  <p:tag name="KSO_WM_TAG_VERSION" val="1.0"/>
  <p:tag name="KSO_WM_BEAUTIFY_FLAG" val="#wm#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SUBTYPE" val="h"/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NDEX" val="0"/>
  <p:tag name="KSO_WM_UNIT_ID" val="_16*i*0"/>
  <p:tag name="KSO_WM_UNIT_BK_DARK_LIGHT" val="2"/>
  <p:tag name="KSO_WM_UNIT_LAYERLEVEL" val="1"/>
  <p:tag name="KSO_WM_TAG_VERSION" val="1.0"/>
  <p:tag name="KSO_WM_BEAUTIFY_FLAG" val="#wm#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SUBTYPE" val="h"/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NDEX" val="0"/>
  <p:tag name="KSO_WM_UNIT_ID" val="_17*i*0"/>
  <p:tag name="KSO_WM_UNIT_BK_DARK_LIGHT" val="2"/>
  <p:tag name="KSO_WM_UNIT_LAYERLEVEL" val="1"/>
  <p:tag name="KSO_WM_TAG_VERSION" val="1.0"/>
  <p:tag name="KSO_WM_BEAUTIFY_FLAG" val="#wm#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SUBTYPE" val="h"/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NDEX" val="0"/>
  <p:tag name="KSO_WM_UNIT_ID" val="_18*i*0"/>
  <p:tag name="KSO_WM_UNIT_BK_DARK_LIGHT" val="2"/>
  <p:tag name="KSO_WM_UNIT_LAYERLEVEL" val="1"/>
  <p:tag name="KSO_WM_TAG_VERSION" val="1.0"/>
  <p:tag name="KSO_WM_BEAUTIFY_FLAG" val="#wm#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SUBCATEGORY" val="0"/>
  <p:tag name="KSO_WM_SLIDE_ITEM_CNT" val="0"/>
  <p:tag name="KSO_WM_SLIDE_INDEX" val="1"/>
  <p:tag name="KSO_WM_TAG_VERSION" val="1.0"/>
  <p:tag name="KSO_WM_SLIDE_LAYOUT" val="a_b"/>
  <p:tag name="KSO_WM_SLIDE_LAYOUT_CNT" val="1_1"/>
  <p:tag name="KSO_WM_SLIDE_TYPE" val="title"/>
  <p:tag name="KSO_WM_SLIDE_SUBTYPE" val="pureTxt"/>
  <p:tag name="KSO_WM_TEMPLATE_MASTER_TYPE" val="1"/>
  <p:tag name="KSO_WM_TEMPLATE_COLOR_TYPE" val="1"/>
  <p:tag name="KSO_WM_TEMPLATE_CATEGORY" val="custom"/>
  <p:tag name="KSO_WM_TEMPLATE_INDEX" val="20204599"/>
  <p:tag name="KSO_WM_SLIDE_ID" val="custom20204599_1"/>
  <p:tag name="KSO_WM_TEMPLATE_MASTER_THUMB_INDEX" val="12"/>
  <p:tag name="KSO_WM_TEMPLATE_THUMBS_INDEX" val="1、4、7、9、11、12、13、18、21、22、23、24、27、32、35、37、38、39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PRESET_TEXT" val="品牌推广方案"/>
  <p:tag name="KSO_WM_UNIT_NOCLEAR" val="0"/>
  <p:tag name="KSO_WM_UNIT_VALUE" val="7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4599_1*a*1"/>
  <p:tag name="KSO_WM_TEMPLATE_CATEGORY" val="custom"/>
  <p:tag name="KSO_WM_TEMPLATE_INDEX" val="20204599"/>
  <p:tag name="KSO_WM_UNIT_LAYERLEVEL" val="1"/>
  <p:tag name="KSO_WM_TAG_VERSION" val="1.0"/>
  <p:tag name="KSO_WM_BEAUTIFY_FLAG" val="#wm#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PRESET_TEXT" val="单击此处添加副标题"/>
  <p:tag name="KSO_WM_UNIT_NOCLEAR" val="0"/>
  <p:tag name="KSO_WM_UNIT_VALUE" val="2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4599_1*b*1"/>
  <p:tag name="KSO_WM_TEMPLATE_CATEGORY" val="custom"/>
  <p:tag name="KSO_WM_TEMPLATE_INDEX" val="20204599"/>
  <p:tag name="KSO_WM_UNIT_LAYERLEVEL" val="1"/>
  <p:tag name="KSO_WM_TAG_VERSION" val="1.0"/>
  <p:tag name="KSO_WM_BEAUTIFY_FLAG" val="#wm#"/>
  <p:tag name="KSO_WM_UNIT_TEXT_FILL_FORE_SCHEMECOLOR_INDEX_BRIGHTNESS" val="0"/>
  <p:tag name="KSO_WM_UNIT_TEXT_FILL_FORE_SCHEMECOLOR_INDEX" val="13"/>
  <p:tag name="KSO_WM_UNIT_TEXT_FILL_TYPE" val="1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PRESET_TEXT" val="单击此处添加副标题"/>
  <p:tag name="KSO_WM_UNIT_NOCLEAR" val="0"/>
  <p:tag name="KSO_WM_UNIT_VALUE" val="2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4599_1*b*1"/>
  <p:tag name="KSO_WM_TEMPLATE_CATEGORY" val="custom"/>
  <p:tag name="KSO_WM_TEMPLATE_INDEX" val="20204599"/>
  <p:tag name="KSO_WM_UNIT_LAYERLEVEL" val="1"/>
  <p:tag name="KSO_WM_TAG_VERSION" val="1.0"/>
  <p:tag name="KSO_WM_BEAUTIFY_FLAG" val="#wm#"/>
  <p:tag name="KSO_WM_UNIT_TEXT_FILL_FORE_SCHEMECOLOR_INDEX_BRIGHTNESS" val="0"/>
  <p:tag name="KSO_WM_UNIT_TEXT_FILL_FORE_SCHEMECOLOR_INDEX" val="13"/>
  <p:tag name="KSO_WM_UNIT_TEXT_FILL_TYPE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4599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4599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4599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4599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4599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4599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4599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4599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4599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4599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4599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4599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4599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4599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4599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4599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4599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8000,&quot;width&quot;:12336}"/>
  <p:tag name="KSO_WM_BEAUTIFY_FLAG" val="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8000,&quot;width&quot;:12336}"/>
  <p:tag name="KSO_WM_BEAUTIFY_FLAG" val="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4599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4599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SUBTYPE" val="h"/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NDEX" val="0"/>
  <p:tag name="KSO_WM_UNIT_ID" val="_13*i*0"/>
  <p:tag name="KSO_WM_UNIT_BK_DARK_LIGHT" val="2"/>
  <p:tag name="KSO_WM_UNIT_LAYERLEVEL" val="1"/>
  <p:tag name="KSO_WM_TAG_VERSION" val="1.0"/>
  <p:tag name="KSO_WM_BEAUTIFY_FLAG" val="#wm#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20204599"/>
  <p:tag name="KSO_WM_TEMPLATE_SUBCATEGORY" val="0"/>
  <p:tag name="KSO_WM_TEMPLATE_MASTER_TYPE" val="1"/>
  <p:tag name="KSO_WM_TEMPLATE_COLOR_TYPE" val="1"/>
  <p:tag name="KSO_WM_TEMPLATE_MASTER_THUMB_INDEX" val="12"/>
  <p:tag name="KSO_WM_TEMPLATE_THUMBS_INDEX" val="1、4、7、9、11、12、13、18、21、22、23、24、27、32、35、37、38、39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SUBTYPE" val="h"/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NDEX" val="0"/>
  <p:tag name="KSO_WM_UNIT_ID" val="_14*i*0"/>
  <p:tag name="KSO_WM_UNIT_BK_DARK_LIGHT" val="2"/>
  <p:tag name="KSO_WM_UNIT_LAYERLEVEL" val="1"/>
  <p:tag name="KSO_WM_TAG_VERSION" val="1.0"/>
  <p:tag name="KSO_WM_BEAUTIFY_FLAG" val="#wm#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SUBTYPE" val="h"/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NDEX" val="0"/>
  <p:tag name="KSO_WM_UNIT_ID" val="_15*i*0"/>
  <p:tag name="KSO_WM_UNIT_BK_DARK_LIGHT" val="2"/>
  <p:tag name="KSO_WM_UNIT_LAYERLEVEL" val="1"/>
  <p:tag name="KSO_WM_TAG_VERSION" val="1.0"/>
  <p:tag name="KSO_WM_BEAUTIFY_FLAG" val="#wm#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SUBTYPE" val="h"/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NDEX" val="0"/>
  <p:tag name="KSO_WM_UNIT_ID" val="_16*i*0"/>
  <p:tag name="KSO_WM_UNIT_BK_DARK_LIGHT" val="2"/>
  <p:tag name="KSO_WM_UNIT_LAYERLEVEL" val="1"/>
  <p:tag name="KSO_WM_TAG_VERSION" val="1.0"/>
  <p:tag name="KSO_WM_BEAUTIFY_FLAG" val="#wm#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SUBTYPE" val="h"/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NDEX" val="0"/>
  <p:tag name="KSO_WM_UNIT_ID" val="_17*i*0"/>
  <p:tag name="KSO_WM_UNIT_BK_DARK_LIGHT" val="2"/>
  <p:tag name="KSO_WM_UNIT_LAYERLEVEL" val="1"/>
  <p:tag name="KSO_WM_TAG_VERSION" val="1.0"/>
  <p:tag name="KSO_WM_BEAUTIFY_FLAG" val="#wm#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SUBTYPE" val="h"/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NDEX" val="0"/>
  <p:tag name="KSO_WM_UNIT_ID" val="_18*i*0"/>
  <p:tag name="KSO_WM_UNIT_BK_DARK_LIGHT" val="2"/>
  <p:tag name="KSO_WM_UNIT_LAYERLEVEL" val="1"/>
  <p:tag name="KSO_WM_TAG_VERSION" val="1.0"/>
  <p:tag name="KSO_WM_BEAUTIFY_FLAG" val="#wm#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4599"/>
</p:tagLst>
</file>

<file path=ppt/theme/theme1.xml><?xml version="1.0" encoding="utf-8"?>
<a:theme xmlns:a="http://schemas.openxmlformats.org/drawingml/2006/main" name="默认设计模板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9EDEE"/>
      </a:accent5>
      <a:accent6>
        <a:srgbClr val="2D2D89"/>
      </a:accent6>
      <a:hlink>
        <a:srgbClr val="009999"/>
      </a:hlink>
      <a:folHlink>
        <a:srgbClr val="99CC00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9EDEE"/>
        </a:accent5>
        <a:accent6>
          <a:srgbClr val="2D2D89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4"/>
        </a:accent5>
        <a:accent6>
          <a:srgbClr val="E5895B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7B7E5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BFAF7"/>
        </a:accent3>
        <a:accent4>
          <a:srgbClr val="000000"/>
        </a:accent4>
        <a:accent5>
          <a:srgbClr val="FFFFFF"/>
        </a:accent5>
        <a:accent6>
          <a:srgbClr val="7EB1E5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7B7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8080"/>
        </a:lt1>
        <a:dk2>
          <a:srgbClr val="FFFF99"/>
        </a:dk2>
        <a:lt2>
          <a:srgbClr val="005A58"/>
        </a:lt2>
        <a:accent1>
          <a:srgbClr val="006462"/>
        </a:accent1>
        <a:accent2>
          <a:srgbClr val="6D6FC7"/>
        </a:accent2>
        <a:accent3>
          <a:srgbClr val="AAC1C1"/>
        </a:accent3>
        <a:accent4>
          <a:srgbClr val="DCDCDC"/>
        </a:accent4>
        <a:accent5>
          <a:srgbClr val="AAB8B8"/>
        </a:accent5>
        <a:accent6>
          <a:srgbClr val="6163B2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800000"/>
        </a:lt1>
        <a:dk2>
          <a:srgbClr val="DFD293"/>
        </a:dk2>
        <a:lt2>
          <a:srgbClr val="5C1F00"/>
        </a:lt2>
        <a:accent1>
          <a:srgbClr val="CC3300"/>
        </a:accent1>
        <a:accent2>
          <a:srgbClr val="BE7960"/>
        </a:accent2>
        <a:accent3>
          <a:srgbClr val="C1AAAA"/>
        </a:accent3>
        <a:accent4>
          <a:srgbClr val="DCDCDC"/>
        </a:accent4>
        <a:accent5>
          <a:srgbClr val="E2ADAA"/>
        </a:accent5>
        <a:accent6>
          <a:srgbClr val="AA6C55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CCFFFF"/>
        </a:dk2>
        <a:lt2>
          <a:srgbClr val="003366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CDCDC"/>
        </a:accent4>
        <a:accent5>
          <a:srgbClr val="ADB9E2"/>
        </a:accent5>
        <a:accent6>
          <a:srgbClr val="009D0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00"/>
        </a:lt1>
        <a:dk2>
          <a:srgbClr val="E3EBF1"/>
        </a:dk2>
        <a:lt2>
          <a:srgbClr val="336699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CDCDC"/>
        </a:accent4>
        <a:accent5>
          <a:srgbClr val="AAADCA"/>
        </a:accent5>
        <a:accent6>
          <a:srgbClr val="3E7B43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86B5D"/>
        </a:lt1>
        <a:dk2>
          <a:srgbClr val="D1D1CB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CDCDC"/>
        </a:accent4>
        <a:accent5>
          <a:srgbClr val="C7C7C1"/>
        </a:accent5>
        <a:accent6>
          <a:srgbClr val="728D96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66699"/>
        </a:lt1>
        <a:dk2>
          <a:srgbClr val="FFFFFF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B9B9CA"/>
        </a:accent3>
        <a:accent4>
          <a:srgbClr val="DCDCDC"/>
        </a:accent4>
        <a:accent5>
          <a:srgbClr val="B7B5BF"/>
        </a:accent5>
        <a:accent6>
          <a:srgbClr val="5B5BE5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23E26"/>
        </a:lt1>
        <a:dk2>
          <a:srgbClr val="DFC08D"/>
        </a:dk2>
        <a:lt2>
          <a:srgbClr val="2D2015"/>
        </a:lt2>
        <a:accent1>
          <a:srgbClr val="8C7B70"/>
        </a:accent1>
        <a:accent2>
          <a:srgbClr val="8F5F2F"/>
        </a:accent2>
        <a:accent3>
          <a:srgbClr val="B3AFAB"/>
        </a:accent3>
        <a:accent4>
          <a:srgbClr val="DCDCDC"/>
        </a:accent4>
        <a:accent5>
          <a:srgbClr val="C5BFBC"/>
        </a:accent5>
        <a:accent6>
          <a:srgbClr val="805529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主题​​">
  <a:themeElements>
    <a:clrScheme name="自定义 91">
      <a:dk1>
        <a:srgbClr val="000000"/>
      </a:dk1>
      <a:lt1>
        <a:srgbClr val="FFFFFF"/>
      </a:lt1>
      <a:dk2>
        <a:srgbClr val="14181A"/>
      </a:dk2>
      <a:lt2>
        <a:srgbClr val="FBFCFC"/>
      </a:lt2>
      <a:accent1>
        <a:srgbClr val="407EB1"/>
      </a:accent1>
      <a:accent2>
        <a:srgbClr val="298085"/>
      </a:accent2>
      <a:accent3>
        <a:srgbClr val="39794E"/>
      </a:accent3>
      <a:accent4>
        <a:srgbClr val="65672E"/>
      </a:accent4>
      <a:accent5>
        <a:srgbClr val="98512B"/>
      </a:accent5>
      <a:accent6>
        <a:srgbClr val="B04046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主题​​">
  <a:themeElements>
    <a:clrScheme name="自定义 91">
      <a:dk1>
        <a:srgbClr val="000000"/>
      </a:dk1>
      <a:lt1>
        <a:srgbClr val="FFFFFF"/>
      </a:lt1>
      <a:dk2>
        <a:srgbClr val="14181A"/>
      </a:dk2>
      <a:lt2>
        <a:srgbClr val="FBFCFC"/>
      </a:lt2>
      <a:accent1>
        <a:srgbClr val="407EB1"/>
      </a:accent1>
      <a:accent2>
        <a:srgbClr val="298085"/>
      </a:accent2>
      <a:accent3>
        <a:srgbClr val="39794E"/>
      </a:accent3>
      <a:accent4>
        <a:srgbClr val="65672E"/>
      </a:accent4>
      <a:accent5>
        <a:srgbClr val="98512B"/>
      </a:accent5>
      <a:accent6>
        <a:srgbClr val="B04046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327</TotalTime>
  <Words>527</Words>
  <Application>Microsoft Office PowerPoint</Application>
  <PresentationFormat>全屏显示(4:3)</PresentationFormat>
  <Paragraphs>144</Paragraphs>
  <Slides>18</Slides>
  <Notes>0</Notes>
  <HiddenSlides>0</HiddenSlides>
  <MMClips>4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18</vt:i4>
      </vt:variant>
    </vt:vector>
  </HeadingPairs>
  <TitlesOfParts>
    <vt:vector size="28" baseType="lpstr">
      <vt:lpstr>汉仪旗黑-85S</vt:lpstr>
      <vt:lpstr>华文楷体</vt:lpstr>
      <vt:lpstr>思源黑体 CN Bold</vt:lpstr>
      <vt:lpstr>宋体</vt:lpstr>
      <vt:lpstr>微软雅黑</vt:lpstr>
      <vt:lpstr>Arial</vt:lpstr>
      <vt:lpstr>Wingdings</vt:lpstr>
      <vt:lpstr>默认设计模板</vt:lpstr>
      <vt:lpstr>2_Office 主题​​</vt:lpstr>
      <vt:lpstr>1_Office 主题​​</vt:lpstr>
      <vt:lpstr>海外藏中国文物知识管理与服务平台  知识问答子系统 ——MuseLink-千鉴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敬请各位老师 批评指正！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海外藏中国文物知识管理与服务平台知识问答子系统</dc:title>
  <dc:creator>杨忆非</dc:creator>
  <cp:lastModifiedBy>楷烨 许</cp:lastModifiedBy>
  <cp:revision>42</cp:revision>
  <dcterms:created xsi:type="dcterms:W3CDTF">2025-05-20T11:55:00Z</dcterms:created>
  <dcterms:modified xsi:type="dcterms:W3CDTF">2025-05-23T05:37:52Z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2052-11.1.0.14252</vt:lpwstr>
  </property>
  <property fmtid="{D5CDD505-2E9C-101B-9397-08002B2CF9AE}" pid="3" name="ICV">
    <vt:lpwstr>AE46A35DFAB34C89BF66C58C41D05455_12</vt:lpwstr>
  </property>
</Properties>
</file>